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6858000" cx="12192000"/>
  <p:notesSz cx="6858000" cy="9144000"/>
  <p:embeddedFontLst>
    <p:embeddedFont>
      <p:font typeface="Arial Black"/>
      <p:regular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9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868671-9EB4-4CDD-A1B8-E6E348C66C2F}">
  <a:tblStyle styleId="{BF868671-9EB4-4CDD-A1B8-E6E348C66C2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1AA1B14-56B9-41F5-8DB4-96727DFAFF0F}" styleName="Table_1">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9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1" Type="http://schemas.openxmlformats.org/officeDocument/2006/relationships/font" Target="fonts/ArialBlack-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ko-KR" sz="1200">
                <a:solidFill>
                  <a:schemeClr val="dk1"/>
                </a:solidFill>
                <a:highlight>
                  <a:srgbClr val="FFFFFF"/>
                </a:highlight>
              </a:rPr>
              <a:t>청년몰 </a:t>
            </a:r>
            <a:r>
              <a:rPr lang="ko-KR" sz="1200">
                <a:solidFill>
                  <a:schemeClr val="dk1"/>
                </a:solidFill>
                <a:highlight>
                  <a:srgbClr val="FFFFFF"/>
                </a:highlight>
              </a:rPr>
              <a:t>사업에 정부는 2017년 187억1000만원, 2018년 150억5000만원, 2019년 117억원을 지원해 총 454억6000만원 예산을 투입하였음. 지자체 매칭 예산까지 더하면 약 1000억원에 이르는 세금이 낭비되고 있는 실정입니다.</a:t>
            </a:r>
            <a:endParaRPr sz="1600">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sz="1600">
              <a:solidFill>
                <a:schemeClr val="dk1"/>
              </a:solidFill>
            </a:endParaRPr>
          </a:p>
        </p:txBody>
      </p:sp>
      <p:sp>
        <p:nvSpPr>
          <p:cNvPr id="202" name="Google Shape;20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9c7ad81f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1200">
                <a:solidFill>
                  <a:schemeClr val="dk1"/>
                </a:solidFill>
                <a:highlight>
                  <a:srgbClr val="FFFFFF"/>
                </a:highlight>
              </a:rPr>
              <a:t>지난 5월 기준 전국 청년몰에 입점한 672개 점포 중 178개 즉 전체 청년몰의 4분의 1인 26%가 공식적으로 휴·폐업한 상태입니다</a:t>
            </a:r>
            <a:endParaRPr/>
          </a:p>
        </p:txBody>
      </p:sp>
      <p:sp>
        <p:nvSpPr>
          <p:cNvPr id="216" name="Google Shape;216;ge9c7ad81fb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9c9ec69ff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1400">
                <a:solidFill>
                  <a:schemeClr val="dk1"/>
                </a:solidFill>
              </a:rPr>
              <a:t>침체되는 전통시장의 활성화 방안으로 제시된 청년몰의 폐업률이 증가함에 따라 공실률이 증가하게 되어  전통시장과 청년몰이 함께 침체되는 역효과가 발생한다.</a:t>
            </a:r>
            <a:endParaRPr sz="1400">
              <a:solidFill>
                <a:schemeClr val="dk1"/>
              </a:solidFill>
            </a:endParaRPr>
          </a:p>
          <a:p>
            <a:pPr indent="0" lvl="0" marL="0" rtl="0" algn="l">
              <a:spcBef>
                <a:spcPts val="0"/>
              </a:spcBef>
              <a:spcAft>
                <a:spcPts val="0"/>
              </a:spcAft>
              <a:buClr>
                <a:schemeClr val="dk1"/>
              </a:buClr>
              <a:buFont typeface="Arial"/>
              <a:buNone/>
            </a:pPr>
            <a:r>
              <a:t/>
            </a:r>
            <a:endParaRPr/>
          </a:p>
        </p:txBody>
      </p:sp>
      <p:sp>
        <p:nvSpPr>
          <p:cNvPr id="230" name="Google Shape;230;ge9c9ec69ff_2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9c9ec69ff_2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e9c9ec69ff_2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9c9ec69ff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0" rtl="0" algn="l">
              <a:lnSpc>
                <a:spcPct val="115000"/>
              </a:lnSpc>
              <a:spcBef>
                <a:spcPts val="0"/>
              </a:spcBef>
              <a:spcAft>
                <a:spcPts val="0"/>
              </a:spcAft>
              <a:buClr>
                <a:schemeClr val="dk1"/>
              </a:buClr>
              <a:buSzPts val="1100"/>
              <a:buFont typeface="Arial"/>
              <a:buNone/>
            </a:pPr>
            <a:r>
              <a:rPr lang="ko-KR" sz="1200">
                <a:solidFill>
                  <a:schemeClr val="dk1"/>
                </a:solidFill>
                <a:highlight>
                  <a:srgbClr val="FFFFFF"/>
                </a:highlight>
              </a:rPr>
              <a:t>젊은 소비자들의 전통시장 유입을 위해 시작한 청년몰이 명절 대목 손님들로 북적였던 인근 전통시장 상황과는 대조적으로 손님이 없습니다. 주변 상인들은 중·장년층이 주요 고객인 시장과 청년몰의 정체성 충돌, 일회성 메뉴의 한계, 불편한 주차문제 등이 젊은 소비자들의 관심에서 멀어진 이유라고 지적했습니다 이는. 제대로 된 상권분석 없는 졸속 행정이라는 비난이 쏟아지는 이유이다. </a:t>
            </a:r>
            <a:endParaRPr/>
          </a:p>
        </p:txBody>
      </p:sp>
      <p:sp>
        <p:nvSpPr>
          <p:cNvPr id="253" name="Google Shape;253;ge9c9ec69ff_2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9c9ec69ff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e9c9ec69ff_2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9c9ec69ff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0" rtl="0" algn="just">
              <a:lnSpc>
                <a:spcPct val="115000"/>
              </a:lnSpc>
              <a:spcBef>
                <a:spcPts val="0"/>
              </a:spcBef>
              <a:spcAft>
                <a:spcPts val="0"/>
              </a:spcAft>
              <a:buClr>
                <a:schemeClr val="dk1"/>
              </a:buClr>
              <a:buSzPts val="1100"/>
              <a:buFont typeface="Arial"/>
              <a:buNone/>
            </a:pPr>
            <a:r>
              <a:rPr lang="ko-KR" sz="1200">
                <a:solidFill>
                  <a:schemeClr val="dk1"/>
                </a:solidFill>
                <a:highlight>
                  <a:srgbClr val="FFFFFF"/>
                </a:highlight>
              </a:rPr>
              <a:t>이호선 부산가톨릭대학교 경영학과 교수는 “청년몰이 활성화되려면 방문자 확보, 재방문 유도, 수익성 확보 등 다양한 루트를 통한 자생력 배가가 필수”라며 “예산 지원 종료 후에도 정책의 실수요자인 청년몰 창업자들의 의견이 제대로 반영될 수 있도록 그들의 말에 귀 기울여야 한다.” 고 조언했다. -&gt; 자생력배가를 위해서 입지적 한계 개선 필요 </a:t>
            </a:r>
            <a:endParaRPr/>
          </a:p>
        </p:txBody>
      </p:sp>
      <p:sp>
        <p:nvSpPr>
          <p:cNvPr id="291" name="Google Shape;291;ge9c9ec69ff_2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9c9ec69ff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e9c9ec69ff_2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9c9ec69ff_2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0" rtl="0" algn="just">
              <a:lnSpc>
                <a:spcPct val="115000"/>
              </a:lnSpc>
              <a:spcBef>
                <a:spcPts val="0"/>
              </a:spcBef>
              <a:spcAft>
                <a:spcPts val="0"/>
              </a:spcAft>
              <a:buNone/>
            </a:pPr>
            <a:r>
              <a:t/>
            </a:r>
            <a:endParaRPr/>
          </a:p>
        </p:txBody>
      </p:sp>
      <p:sp>
        <p:nvSpPr>
          <p:cNvPr id="312" name="Google Shape;312;ge9c9ec69ff_2_4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9c9ec69ff_2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0" rtl="0" algn="just">
              <a:lnSpc>
                <a:spcPct val="115000"/>
              </a:lnSpc>
              <a:spcBef>
                <a:spcPts val="0"/>
              </a:spcBef>
              <a:spcAft>
                <a:spcPts val="0"/>
              </a:spcAft>
              <a:buNone/>
            </a:pPr>
            <a:r>
              <a:t/>
            </a:r>
            <a:endParaRPr/>
          </a:p>
        </p:txBody>
      </p:sp>
      <p:sp>
        <p:nvSpPr>
          <p:cNvPr id="326" name="Google Shape;326;ge9c9ec69ff_2_4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9c9ec69ff_2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2000">
                <a:solidFill>
                  <a:schemeClr val="dk1"/>
                </a:solidFill>
              </a:rPr>
              <a:t>현재 청년몰과 예측 모델로 선정된 청년몰 입지를 비교하여 실효성 검증</a:t>
            </a:r>
            <a:endParaRPr/>
          </a:p>
        </p:txBody>
      </p:sp>
      <p:sp>
        <p:nvSpPr>
          <p:cNvPr id="344" name="Google Shape;344;ge9c9ec69ff_2_4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9c9ec69ff_2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0" rtl="0" algn="just">
              <a:lnSpc>
                <a:spcPct val="115000"/>
              </a:lnSpc>
              <a:spcBef>
                <a:spcPts val="0"/>
              </a:spcBef>
              <a:spcAft>
                <a:spcPts val="0"/>
              </a:spcAft>
              <a:buNone/>
            </a:pPr>
            <a:r>
              <a:t/>
            </a:r>
            <a:endParaRPr/>
          </a:p>
        </p:txBody>
      </p:sp>
      <p:sp>
        <p:nvSpPr>
          <p:cNvPr id="363" name="Google Shape;363;ge9c9ec69ff_2_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9c9ec69ff_2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0" rtl="0" algn="just">
              <a:lnSpc>
                <a:spcPct val="115000"/>
              </a:lnSpc>
              <a:spcBef>
                <a:spcPts val="0"/>
              </a:spcBef>
              <a:spcAft>
                <a:spcPts val="0"/>
              </a:spcAft>
              <a:buNone/>
            </a:pPr>
            <a:r>
              <a:rPr lang="ko-KR" sz="1200">
                <a:solidFill>
                  <a:schemeClr val="dk1"/>
                </a:solidFill>
                <a:highlight>
                  <a:srgbClr val="FFFFFF"/>
                </a:highlight>
              </a:rPr>
              <a:t>이호선 부산가톨릭대학교 경영학과 교수는 “청년몰이 활성화되려면 방문자 확보, 재방문 유도, 수익성 확보 등 다양한 루트를 통한 자생력 배가가 필수”라며 “예산 지원 종료 후에도 정책의 실수요자인 청년몰 창업자들의 의견이 제대로 반영될 수 있도록 그들의 말에 귀 기울여야 한다.” 고 조언했다. -&gt; 자생력배가를 위해서 입지적 한계 개선 필요 </a:t>
            </a:r>
            <a:endParaRPr/>
          </a:p>
        </p:txBody>
      </p:sp>
      <p:sp>
        <p:nvSpPr>
          <p:cNvPr id="374" name="Google Shape;374;ge9c9ec69ff_2_4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9c9ec69ff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e9c9ec69ff_2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9c9ec69ff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e9c9ec69ff_2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9c7ad81f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e9c7ad81fb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9c9ec69ff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e9c9ec69ff_2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70d9f5cab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e70d9f5cab_1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70d9f5cab_1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70d9f5cab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9c9ec69ff_2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e9c9ec69ff_2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9c7ad81f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백종원의 골목식당으로 일반 시민들에게도 많은 주목을 받기 시작해 한동안 인기를 끌었습니다.</a:t>
            </a:r>
            <a:endParaRPr/>
          </a:p>
        </p:txBody>
      </p:sp>
      <p:sp>
        <p:nvSpPr>
          <p:cNvPr id="151" name="Google Shape;151;ge9c7ad81f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하지만 시민들의 큰 관심에도 불구하고 </a:t>
            </a:r>
            <a:endParaRPr/>
          </a:p>
        </p:txBody>
      </p:sp>
      <p:sp>
        <p:nvSpPr>
          <p:cNvPr id="166" name="Google Shape;16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청년몰 폐업에 관한 네이버 검색량 추세 지수가 2015년 청년몰 사업 시작 이후로 증가하다 청년몰 폐업 관련 기사가 쓰여진  2020년 8월부터 급격히 증가했습니다.</a:t>
            </a:r>
            <a:endParaRPr/>
          </a:p>
        </p:txBody>
      </p:sp>
      <p:sp>
        <p:nvSpPr>
          <p:cNvPr id="181" name="Google Shape;1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9c9ec69ff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e9c9ec69ff_2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
        <p:nvSpPr>
          <p:cNvPr id="15" name="Google Shape;15;p2"/>
          <p:cNvSpPr txBox="1"/>
          <p:nvPr/>
        </p:nvSpPr>
        <p:spPr>
          <a:xfrm>
            <a:off x="10032313" y="6588607"/>
            <a:ext cx="2169184"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ko-KR" sz="900" u="none" cap="none" strike="noStrike">
                <a:solidFill>
                  <a:srgbClr val="3F3F3F"/>
                </a:solidFill>
                <a:latin typeface="Arial"/>
                <a:ea typeface="Arial"/>
                <a:cs typeface="Arial"/>
                <a:sym typeface="Arial"/>
              </a:rPr>
              <a:t>ⓒSaebyeol Yu. Saebyeol’s PowerPoint</a:t>
            </a:r>
            <a:endParaRPr b="0" i="0" sz="900" u="none" cap="none" strike="noStrike">
              <a:solidFill>
                <a:srgbClr val="3F3F3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2" name="Shape 22"/>
        <p:cNvGrpSpPr/>
        <p:nvPr/>
      </p:nvGrpSpPr>
      <p:grpSpPr>
        <a:xfrm>
          <a:off x="0" y="0"/>
          <a:ext cx="0" cy="0"/>
          <a:chOff x="0" y="0"/>
          <a:chExt cx="0" cy="0"/>
        </a:xfrm>
      </p:grpSpPr>
      <p:sp>
        <p:nvSpPr>
          <p:cNvPr id="23" name="Google Shape;23;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5" name="Google Shape;65;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Black"/>
              <a:buNone/>
              <a:defRPr b="0" i="0" sz="4400" u="none" cap="none" strike="noStrik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jpg"/><Relationship Id="rId5"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4.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5.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7.jpg"/><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9E2"/>
        </a:solidFill>
      </p:bgPr>
    </p:bg>
    <p:spTree>
      <p:nvGrpSpPr>
        <p:cNvPr id="84" name="Shape 84"/>
        <p:cNvGrpSpPr/>
        <p:nvPr/>
      </p:nvGrpSpPr>
      <p:grpSpPr>
        <a:xfrm>
          <a:off x="0" y="0"/>
          <a:ext cx="0" cy="0"/>
          <a:chOff x="0" y="0"/>
          <a:chExt cx="0" cy="0"/>
        </a:xfrm>
      </p:grpSpPr>
      <p:sp>
        <p:nvSpPr>
          <p:cNvPr id="85" name="Google Shape;85;p13"/>
          <p:cNvSpPr txBox="1"/>
          <p:nvPr/>
        </p:nvSpPr>
        <p:spPr>
          <a:xfrm>
            <a:off x="1414238" y="1356227"/>
            <a:ext cx="9363600" cy="203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6000">
                <a:solidFill>
                  <a:srgbClr val="A1978B"/>
                </a:solidFill>
                <a:latin typeface="Arial Black"/>
                <a:ea typeface="Arial Black"/>
                <a:cs typeface="Arial Black"/>
                <a:sym typeface="Arial Black"/>
              </a:rPr>
              <a:t>분석모델을 통한</a:t>
            </a:r>
            <a:r>
              <a:rPr b="1" i="0" lang="ko-KR" sz="6000" u="none" cap="none" strike="noStrike">
                <a:solidFill>
                  <a:srgbClr val="A1978B"/>
                </a:solidFill>
                <a:latin typeface="Arial Black"/>
                <a:ea typeface="Arial Black"/>
                <a:cs typeface="Arial Black"/>
                <a:sym typeface="Arial Black"/>
              </a:rPr>
              <a:t> </a:t>
            </a:r>
            <a:endParaRPr b="1" sz="6000">
              <a:solidFill>
                <a:srgbClr val="A1978B"/>
              </a:solidFill>
              <a:latin typeface="Arial Black"/>
              <a:ea typeface="Arial Black"/>
              <a:cs typeface="Arial Black"/>
              <a:sym typeface="Arial Black"/>
            </a:endParaRPr>
          </a:p>
          <a:p>
            <a:pPr indent="0" lvl="0" marL="0" marR="0" rtl="0" algn="ctr">
              <a:spcBef>
                <a:spcPts val="0"/>
              </a:spcBef>
              <a:spcAft>
                <a:spcPts val="0"/>
              </a:spcAft>
              <a:buNone/>
            </a:pPr>
            <a:r>
              <a:rPr b="1" lang="ko-KR" sz="6600">
                <a:solidFill>
                  <a:schemeClr val="accent1"/>
                </a:solidFill>
                <a:latin typeface="Arial Black"/>
                <a:ea typeface="Arial Black"/>
                <a:cs typeface="Arial Black"/>
                <a:sym typeface="Arial Black"/>
              </a:rPr>
              <a:t>청년몰 입지분석</a:t>
            </a:r>
            <a:endParaRPr b="1" i="0" sz="6000" u="none" cap="none" strike="noStrike">
              <a:solidFill>
                <a:schemeClr val="accent1"/>
              </a:solidFill>
              <a:latin typeface="Arial Black"/>
              <a:ea typeface="Arial Black"/>
              <a:cs typeface="Arial Black"/>
              <a:sym typeface="Arial Black"/>
            </a:endParaRPr>
          </a:p>
        </p:txBody>
      </p:sp>
      <p:sp>
        <p:nvSpPr>
          <p:cNvPr id="86" name="Google Shape;86;p13"/>
          <p:cNvSpPr txBox="1"/>
          <p:nvPr/>
        </p:nvSpPr>
        <p:spPr>
          <a:xfrm>
            <a:off x="3594075" y="4451875"/>
            <a:ext cx="5433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accent1"/>
                </a:solidFill>
              </a:rPr>
              <a:t>52조</a:t>
            </a:r>
            <a:endParaRPr b="1" sz="1900">
              <a:solidFill>
                <a:schemeClr val="accent1"/>
              </a:solidFill>
            </a:endParaRPr>
          </a:p>
          <a:p>
            <a:pPr indent="0" lvl="0" marL="0" rtl="0" algn="l">
              <a:spcBef>
                <a:spcPts val="0"/>
              </a:spcBef>
              <a:spcAft>
                <a:spcPts val="0"/>
              </a:spcAft>
              <a:buNone/>
            </a:pPr>
            <a:r>
              <a:rPr b="1" lang="ko-KR" sz="1900">
                <a:solidFill>
                  <a:schemeClr val="accent1"/>
                </a:solidFill>
              </a:rPr>
              <a:t>조장 : 김혜린</a:t>
            </a:r>
            <a:endParaRPr b="1" sz="1900">
              <a:solidFill>
                <a:schemeClr val="accent1"/>
              </a:solidFill>
            </a:endParaRPr>
          </a:p>
          <a:p>
            <a:pPr indent="0" lvl="0" marL="0" rtl="0" algn="l">
              <a:spcBef>
                <a:spcPts val="0"/>
              </a:spcBef>
              <a:spcAft>
                <a:spcPts val="0"/>
              </a:spcAft>
              <a:buNone/>
            </a:pPr>
            <a:r>
              <a:rPr b="1" lang="ko-KR" sz="1900">
                <a:solidFill>
                  <a:schemeClr val="accent1"/>
                </a:solidFill>
              </a:rPr>
              <a:t>조원 : 김이준, 이가영, 이충현, 이하린, 양채연</a:t>
            </a:r>
            <a:endParaRPr b="1" sz="19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22"/>
          <p:cNvSpPr txBox="1"/>
          <p:nvPr/>
        </p:nvSpPr>
        <p:spPr>
          <a:xfrm>
            <a:off x="2490400" y="5326925"/>
            <a:ext cx="7716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600">
                <a:solidFill>
                  <a:srgbClr val="000000"/>
                </a:solidFill>
                <a:latin typeface="Arial"/>
                <a:ea typeface="Arial"/>
                <a:cs typeface="Arial"/>
                <a:sym typeface="Arial"/>
              </a:rPr>
              <a:t> </a:t>
            </a:r>
            <a:endParaRPr sz="1600">
              <a:solidFill>
                <a:schemeClr val="dk1"/>
              </a:solidFill>
              <a:latin typeface="Arial"/>
              <a:ea typeface="Arial"/>
              <a:cs typeface="Arial"/>
              <a:sym typeface="Arial"/>
            </a:endParaRPr>
          </a:p>
        </p:txBody>
      </p:sp>
      <p:grpSp>
        <p:nvGrpSpPr>
          <p:cNvPr id="206" name="Google Shape;206;p22"/>
          <p:cNvGrpSpPr/>
          <p:nvPr/>
        </p:nvGrpSpPr>
        <p:grpSpPr>
          <a:xfrm>
            <a:off x="268474" y="198497"/>
            <a:ext cx="3356540" cy="585000"/>
            <a:chOff x="762000" y="1863785"/>
            <a:chExt cx="3356540" cy="585000"/>
          </a:xfrm>
        </p:grpSpPr>
        <p:grpSp>
          <p:nvGrpSpPr>
            <p:cNvPr id="207" name="Google Shape;207;p22"/>
            <p:cNvGrpSpPr/>
            <p:nvPr/>
          </p:nvGrpSpPr>
          <p:grpSpPr>
            <a:xfrm>
              <a:off x="762000" y="1863785"/>
              <a:ext cx="558900" cy="585000"/>
              <a:chOff x="762000" y="1863785"/>
              <a:chExt cx="558900" cy="585000"/>
            </a:xfrm>
          </p:grpSpPr>
          <p:sp>
            <p:nvSpPr>
              <p:cNvPr id="208" name="Google Shape;208;p22"/>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209" name="Google Shape;209;p22"/>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210" name="Google Shape;210;p22"/>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배경</a:t>
              </a:r>
              <a:endParaRPr/>
            </a:p>
          </p:txBody>
        </p:sp>
      </p:grpSp>
      <p:pic>
        <p:nvPicPr>
          <p:cNvPr id="211" name="Google Shape;211;p22"/>
          <p:cNvPicPr preferRelativeResize="0"/>
          <p:nvPr/>
        </p:nvPicPr>
        <p:blipFill>
          <a:blip r:embed="rId3">
            <a:alphaModFix/>
          </a:blip>
          <a:stretch>
            <a:fillRect/>
          </a:stretch>
        </p:blipFill>
        <p:spPr>
          <a:xfrm>
            <a:off x="2004000" y="1140600"/>
            <a:ext cx="8183999" cy="5452800"/>
          </a:xfrm>
          <a:prstGeom prst="rect">
            <a:avLst/>
          </a:prstGeom>
          <a:noFill/>
          <a:ln>
            <a:noFill/>
          </a:ln>
        </p:spPr>
      </p:pic>
      <p:sp>
        <p:nvSpPr>
          <p:cNvPr id="212" name="Google Shape;212;p22"/>
          <p:cNvSpPr txBox="1"/>
          <p:nvPr/>
        </p:nvSpPr>
        <p:spPr>
          <a:xfrm>
            <a:off x="8107625" y="6428550"/>
            <a:ext cx="3636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t>출처 : 소상공인시장진흥공단</a:t>
            </a:r>
            <a:endParaRPr sz="1100"/>
          </a:p>
        </p:txBody>
      </p:sp>
      <p:sp>
        <p:nvSpPr>
          <p:cNvPr id="213" name="Google Shape;213;p22"/>
          <p:cNvSpPr txBox="1"/>
          <p:nvPr/>
        </p:nvSpPr>
        <p:spPr>
          <a:xfrm>
            <a:off x="1798200" y="321725"/>
            <a:ext cx="8595600" cy="415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100">
                <a:solidFill>
                  <a:schemeClr val="lt1"/>
                </a:solidFill>
                <a:latin typeface="Arial Black"/>
                <a:ea typeface="Arial Black"/>
                <a:cs typeface="Arial Black"/>
                <a:sym typeface="Arial Black"/>
              </a:rPr>
              <a:t>국민의 세금으로 운영되는 청년몰 지원사업금의 낭비</a:t>
            </a:r>
            <a:endParaRPr sz="1100"/>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23"/>
          <p:cNvSpPr txBox="1"/>
          <p:nvPr/>
        </p:nvSpPr>
        <p:spPr>
          <a:xfrm>
            <a:off x="-269300" y="5625550"/>
            <a:ext cx="7716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600">
                <a:solidFill>
                  <a:srgbClr val="000000"/>
                </a:solidFill>
                <a:latin typeface="Arial"/>
                <a:ea typeface="Arial"/>
                <a:cs typeface="Arial"/>
                <a:sym typeface="Arial"/>
              </a:rPr>
              <a:t> </a:t>
            </a:r>
            <a:endParaRPr sz="1600">
              <a:solidFill>
                <a:schemeClr val="dk1"/>
              </a:solidFill>
              <a:latin typeface="Arial"/>
              <a:ea typeface="Arial"/>
              <a:cs typeface="Arial"/>
              <a:sym typeface="Arial"/>
            </a:endParaRPr>
          </a:p>
        </p:txBody>
      </p:sp>
      <p:pic>
        <p:nvPicPr>
          <p:cNvPr id="220" name="Google Shape;220;p23"/>
          <p:cNvPicPr preferRelativeResize="0"/>
          <p:nvPr/>
        </p:nvPicPr>
        <p:blipFill>
          <a:blip r:embed="rId3">
            <a:alphaModFix/>
          </a:blip>
          <a:stretch>
            <a:fillRect/>
          </a:stretch>
        </p:blipFill>
        <p:spPr>
          <a:xfrm>
            <a:off x="1971825" y="1107400"/>
            <a:ext cx="8248350" cy="5505351"/>
          </a:xfrm>
          <a:prstGeom prst="rect">
            <a:avLst/>
          </a:prstGeom>
          <a:noFill/>
          <a:ln>
            <a:noFill/>
          </a:ln>
        </p:spPr>
      </p:pic>
      <p:grpSp>
        <p:nvGrpSpPr>
          <p:cNvPr id="221" name="Google Shape;221;p23"/>
          <p:cNvGrpSpPr/>
          <p:nvPr/>
        </p:nvGrpSpPr>
        <p:grpSpPr>
          <a:xfrm>
            <a:off x="268474" y="198497"/>
            <a:ext cx="3356540" cy="585000"/>
            <a:chOff x="762000" y="1863785"/>
            <a:chExt cx="3356540" cy="585000"/>
          </a:xfrm>
        </p:grpSpPr>
        <p:grpSp>
          <p:nvGrpSpPr>
            <p:cNvPr id="222" name="Google Shape;222;p23"/>
            <p:cNvGrpSpPr/>
            <p:nvPr/>
          </p:nvGrpSpPr>
          <p:grpSpPr>
            <a:xfrm>
              <a:off x="762000" y="1863785"/>
              <a:ext cx="558900" cy="585000"/>
              <a:chOff x="762000" y="1863785"/>
              <a:chExt cx="558900" cy="585000"/>
            </a:xfrm>
          </p:grpSpPr>
          <p:sp>
            <p:nvSpPr>
              <p:cNvPr id="223" name="Google Shape;223;p23"/>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224" name="Google Shape;224;p23"/>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225" name="Google Shape;225;p23"/>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배경</a:t>
              </a:r>
              <a:endParaRPr/>
            </a:p>
          </p:txBody>
        </p:sp>
      </p:grpSp>
      <p:sp>
        <p:nvSpPr>
          <p:cNvPr id="226" name="Google Shape;226;p23"/>
          <p:cNvSpPr txBox="1"/>
          <p:nvPr/>
        </p:nvSpPr>
        <p:spPr>
          <a:xfrm>
            <a:off x="8117075" y="6258750"/>
            <a:ext cx="3636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t>출처 : 한겨레신문  </a:t>
            </a:r>
            <a:r>
              <a:rPr lang="ko-KR" sz="1100">
                <a:solidFill>
                  <a:srgbClr val="222222"/>
                </a:solidFill>
              </a:rPr>
              <a:t>이정하 기자</a:t>
            </a:r>
            <a:endParaRPr sz="1100"/>
          </a:p>
        </p:txBody>
      </p:sp>
      <p:sp>
        <p:nvSpPr>
          <p:cNvPr id="227" name="Google Shape;227;p23"/>
          <p:cNvSpPr txBox="1"/>
          <p:nvPr/>
        </p:nvSpPr>
        <p:spPr>
          <a:xfrm>
            <a:off x="1991550" y="260075"/>
            <a:ext cx="82089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lt1"/>
                </a:solidFill>
                <a:latin typeface="Arial Black"/>
                <a:ea typeface="Arial Black"/>
                <a:cs typeface="Arial Black"/>
                <a:sym typeface="Arial Black"/>
              </a:rPr>
              <a:t>청년몰 공실률 증가로 주변상권 침체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3" name="Google Shape;233;p24"/>
          <p:cNvGrpSpPr/>
          <p:nvPr/>
        </p:nvGrpSpPr>
        <p:grpSpPr>
          <a:xfrm>
            <a:off x="268474" y="198497"/>
            <a:ext cx="3356540" cy="585000"/>
            <a:chOff x="762000" y="1863785"/>
            <a:chExt cx="3356540" cy="585000"/>
          </a:xfrm>
        </p:grpSpPr>
        <p:grpSp>
          <p:nvGrpSpPr>
            <p:cNvPr id="234" name="Google Shape;234;p24"/>
            <p:cNvGrpSpPr/>
            <p:nvPr/>
          </p:nvGrpSpPr>
          <p:grpSpPr>
            <a:xfrm>
              <a:off x="762000" y="1863785"/>
              <a:ext cx="558900" cy="585000"/>
              <a:chOff x="762000" y="1863785"/>
              <a:chExt cx="558900" cy="585000"/>
            </a:xfrm>
          </p:grpSpPr>
          <p:sp>
            <p:nvSpPr>
              <p:cNvPr id="235" name="Google Shape;235;p24"/>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236" name="Google Shape;236;p24"/>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237" name="Google Shape;237;p24"/>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pic>
        <p:nvPicPr>
          <p:cNvPr id="238" name="Google Shape;238;p24"/>
          <p:cNvPicPr preferRelativeResize="0"/>
          <p:nvPr/>
        </p:nvPicPr>
        <p:blipFill>
          <a:blip r:embed="rId3">
            <a:alphaModFix/>
          </a:blip>
          <a:stretch>
            <a:fillRect/>
          </a:stretch>
        </p:blipFill>
        <p:spPr>
          <a:xfrm>
            <a:off x="1102125" y="969425"/>
            <a:ext cx="4346600" cy="5706401"/>
          </a:xfrm>
          <a:prstGeom prst="rect">
            <a:avLst/>
          </a:prstGeom>
          <a:noFill/>
          <a:ln>
            <a:noFill/>
          </a:ln>
        </p:spPr>
      </p:pic>
      <p:sp>
        <p:nvSpPr>
          <p:cNvPr id="239" name="Google Shape;239;p24"/>
          <p:cNvSpPr txBox="1"/>
          <p:nvPr/>
        </p:nvSpPr>
        <p:spPr>
          <a:xfrm>
            <a:off x="2958425" y="6534900"/>
            <a:ext cx="2490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900"/>
              <a:t>출처 : 중앙일보 김선찬기자</a:t>
            </a:r>
            <a:endParaRPr sz="900"/>
          </a:p>
        </p:txBody>
      </p:sp>
      <p:sp>
        <p:nvSpPr>
          <p:cNvPr id="240" name="Google Shape;240;p24"/>
          <p:cNvSpPr txBox="1"/>
          <p:nvPr/>
        </p:nvSpPr>
        <p:spPr>
          <a:xfrm>
            <a:off x="2579696" y="260080"/>
            <a:ext cx="7032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rgbClr val="FFFFFF"/>
                </a:solidFill>
                <a:latin typeface="Arial Black"/>
                <a:ea typeface="Arial Black"/>
                <a:cs typeface="Arial Black"/>
                <a:sym typeface="Arial Black"/>
              </a:rPr>
              <a:t>전통시장 활성화 정책인 청년몰, 오히려 역효과</a:t>
            </a:r>
            <a:endParaRPr>
              <a:solidFill>
                <a:srgbClr val="FFFFFF"/>
              </a:solidFill>
            </a:endParaRPr>
          </a:p>
        </p:txBody>
      </p:sp>
      <p:pic>
        <p:nvPicPr>
          <p:cNvPr id="241" name="Google Shape;241;p24"/>
          <p:cNvPicPr preferRelativeResize="0"/>
          <p:nvPr/>
        </p:nvPicPr>
        <p:blipFill>
          <a:blip r:embed="rId4">
            <a:alphaModFix/>
          </a:blip>
          <a:stretch>
            <a:fillRect/>
          </a:stretch>
        </p:blipFill>
        <p:spPr>
          <a:xfrm>
            <a:off x="6593875" y="1010350"/>
            <a:ext cx="4829824" cy="5624550"/>
          </a:xfrm>
          <a:prstGeom prst="rect">
            <a:avLst/>
          </a:prstGeom>
          <a:noFill/>
          <a:ln>
            <a:noFill/>
          </a:ln>
        </p:spPr>
      </p:pic>
      <p:sp>
        <p:nvSpPr>
          <p:cNvPr id="242" name="Google Shape;242;p24"/>
          <p:cNvSpPr txBox="1"/>
          <p:nvPr/>
        </p:nvSpPr>
        <p:spPr>
          <a:xfrm>
            <a:off x="8656850" y="6611100"/>
            <a:ext cx="249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900"/>
              <a:t>출처 :</a:t>
            </a:r>
            <a:r>
              <a:rPr lang="ko-KR" sz="1000">
                <a:solidFill>
                  <a:srgbClr val="707070"/>
                </a:solidFill>
                <a:highlight>
                  <a:srgbClr val="FFFFFF"/>
                </a:highlight>
                <a:latin typeface="Malgun Gothic"/>
                <a:ea typeface="Malgun Gothic"/>
                <a:cs typeface="Malgun Gothic"/>
                <a:sym typeface="Malgun Gothic"/>
              </a:rPr>
              <a:t>© 기호일보 - 아침을 여는 신문 </a:t>
            </a:r>
            <a:endParaRPr sz="900"/>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pic>
        <p:nvPicPr>
          <p:cNvPr id="247" name="Google Shape;247;p25"/>
          <p:cNvPicPr preferRelativeResize="0"/>
          <p:nvPr/>
        </p:nvPicPr>
        <p:blipFill rotWithShape="1">
          <a:blip r:embed="rId4">
            <a:alphaModFix/>
          </a:blip>
          <a:srcRect b="0" l="0" r="0" t="0"/>
          <a:stretch/>
        </p:blipFill>
        <p:spPr>
          <a:xfrm>
            <a:off x="0" y="0"/>
            <a:ext cx="6096000" cy="6857999"/>
          </a:xfrm>
          <a:prstGeom prst="rect">
            <a:avLst/>
          </a:prstGeom>
          <a:noFill/>
          <a:ln>
            <a:noFill/>
          </a:ln>
        </p:spPr>
      </p:pic>
      <p:sp>
        <p:nvSpPr>
          <p:cNvPr id="248" name="Google Shape;248;p25"/>
          <p:cNvSpPr txBox="1"/>
          <p:nvPr/>
        </p:nvSpPr>
        <p:spPr>
          <a:xfrm>
            <a:off x="7676708" y="735955"/>
            <a:ext cx="2879400" cy="538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4400">
                <a:solidFill>
                  <a:srgbClr val="3D3D3D"/>
                </a:solidFill>
                <a:latin typeface="Arial"/>
                <a:ea typeface="Arial"/>
                <a:cs typeface="Arial"/>
                <a:sym typeface="Arial"/>
              </a:rPr>
              <a:t>?</a:t>
            </a:r>
            <a:endParaRPr b="1" sz="34400">
              <a:solidFill>
                <a:srgbClr val="3D3D3D"/>
              </a:solidFill>
              <a:latin typeface="Arial"/>
              <a:ea typeface="Arial"/>
              <a:cs typeface="Arial"/>
              <a:sym typeface="Arial"/>
            </a:endParaRPr>
          </a:p>
        </p:txBody>
      </p:sp>
      <p:sp>
        <p:nvSpPr>
          <p:cNvPr id="249" name="Google Shape;249;p25"/>
          <p:cNvSpPr/>
          <p:nvPr/>
        </p:nvSpPr>
        <p:spPr>
          <a:xfrm>
            <a:off x="0" y="0"/>
            <a:ext cx="12192000" cy="68580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25"/>
          <p:cNvSpPr txBox="1"/>
          <p:nvPr/>
        </p:nvSpPr>
        <p:spPr>
          <a:xfrm>
            <a:off x="1579525" y="2876350"/>
            <a:ext cx="90330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5600">
                <a:solidFill>
                  <a:schemeClr val="lt1"/>
                </a:solidFill>
                <a:latin typeface="Arial Black"/>
                <a:ea typeface="Arial Black"/>
                <a:cs typeface="Arial Black"/>
                <a:sym typeface="Arial Black"/>
              </a:rPr>
              <a:t>1.3 청년몰 폐업 요인 분석</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26"/>
          <p:cNvSpPr txBox="1"/>
          <p:nvPr/>
        </p:nvSpPr>
        <p:spPr>
          <a:xfrm>
            <a:off x="3836303" y="151325"/>
            <a:ext cx="5738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rPr>
              <a:t>청년몰 폐업 요인 분석</a:t>
            </a:r>
            <a:r>
              <a:rPr lang="ko-KR" sz="3200">
                <a:solidFill>
                  <a:schemeClr val="lt1"/>
                </a:solidFill>
                <a:latin typeface="Arial"/>
                <a:ea typeface="Arial"/>
                <a:cs typeface="Arial"/>
                <a:sym typeface="Arial"/>
              </a:rPr>
              <a:t> </a:t>
            </a:r>
            <a:endParaRPr/>
          </a:p>
        </p:txBody>
      </p:sp>
      <p:grpSp>
        <p:nvGrpSpPr>
          <p:cNvPr id="257" name="Google Shape;257;p26"/>
          <p:cNvGrpSpPr/>
          <p:nvPr/>
        </p:nvGrpSpPr>
        <p:grpSpPr>
          <a:xfrm>
            <a:off x="268474" y="198497"/>
            <a:ext cx="3356540" cy="585000"/>
            <a:chOff x="762000" y="1863785"/>
            <a:chExt cx="3356540" cy="585000"/>
          </a:xfrm>
        </p:grpSpPr>
        <p:grpSp>
          <p:nvGrpSpPr>
            <p:cNvPr id="258" name="Google Shape;258;p26"/>
            <p:cNvGrpSpPr/>
            <p:nvPr/>
          </p:nvGrpSpPr>
          <p:grpSpPr>
            <a:xfrm>
              <a:off x="762000" y="1863785"/>
              <a:ext cx="558900" cy="585000"/>
              <a:chOff x="762000" y="1863785"/>
              <a:chExt cx="558900" cy="585000"/>
            </a:xfrm>
          </p:grpSpPr>
          <p:sp>
            <p:nvSpPr>
              <p:cNvPr id="259" name="Google Shape;259;p26"/>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260" name="Google Shape;260;p26"/>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261" name="Google Shape;261;p26"/>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
        <p:nvSpPr>
          <p:cNvPr id="262" name="Google Shape;262;p26"/>
          <p:cNvSpPr/>
          <p:nvPr/>
        </p:nvSpPr>
        <p:spPr>
          <a:xfrm>
            <a:off x="1201475" y="1569075"/>
            <a:ext cx="4894500" cy="4611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26"/>
          <p:cNvSpPr/>
          <p:nvPr/>
        </p:nvSpPr>
        <p:spPr>
          <a:xfrm>
            <a:off x="6096002" y="1556506"/>
            <a:ext cx="4894500" cy="4611900"/>
          </a:xfrm>
          <a:prstGeom prst="rect">
            <a:avLst/>
          </a:prstGeom>
          <a:solidFill>
            <a:srgbClr val="CFB3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26"/>
          <p:cNvSpPr txBox="1"/>
          <p:nvPr/>
        </p:nvSpPr>
        <p:spPr>
          <a:xfrm>
            <a:off x="4814239" y="2937701"/>
            <a:ext cx="2563500" cy="1862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1500">
                <a:solidFill>
                  <a:srgbClr val="F2F2F2"/>
                </a:solidFill>
                <a:latin typeface="Arial"/>
                <a:ea typeface="Arial"/>
                <a:cs typeface="Arial"/>
                <a:sym typeface="Arial"/>
              </a:rPr>
              <a:t>VS.</a:t>
            </a:r>
            <a:endParaRPr b="1" sz="11500">
              <a:solidFill>
                <a:srgbClr val="F2F2F2"/>
              </a:solidFill>
              <a:latin typeface="Arial"/>
              <a:ea typeface="Arial"/>
              <a:cs typeface="Arial"/>
              <a:sym typeface="Arial"/>
            </a:endParaRPr>
          </a:p>
        </p:txBody>
      </p:sp>
      <p:sp>
        <p:nvSpPr>
          <p:cNvPr id="265" name="Google Shape;265;p26"/>
          <p:cNvSpPr txBox="1"/>
          <p:nvPr/>
        </p:nvSpPr>
        <p:spPr>
          <a:xfrm>
            <a:off x="1414780" y="1760094"/>
            <a:ext cx="44679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4800">
                <a:solidFill>
                  <a:schemeClr val="lt1"/>
                </a:solidFill>
              </a:rPr>
              <a:t>청년몰</a:t>
            </a:r>
            <a:endParaRPr/>
          </a:p>
        </p:txBody>
      </p:sp>
      <p:sp>
        <p:nvSpPr>
          <p:cNvPr id="266" name="Google Shape;266;p26"/>
          <p:cNvSpPr txBox="1"/>
          <p:nvPr/>
        </p:nvSpPr>
        <p:spPr>
          <a:xfrm>
            <a:off x="6309305" y="1760109"/>
            <a:ext cx="44679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4800">
                <a:solidFill>
                  <a:srgbClr val="40474D"/>
                </a:solidFill>
              </a:rPr>
              <a:t>전통시장</a:t>
            </a:r>
            <a:endParaRPr/>
          </a:p>
        </p:txBody>
      </p:sp>
      <p:sp>
        <p:nvSpPr>
          <p:cNvPr id="267" name="Google Shape;267;p26"/>
          <p:cNvSpPr txBox="1"/>
          <p:nvPr/>
        </p:nvSpPr>
        <p:spPr>
          <a:xfrm>
            <a:off x="1462175" y="5339225"/>
            <a:ext cx="2374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lt1"/>
                </a:solidFill>
                <a:latin typeface="Comic Sans MS"/>
                <a:ea typeface="Comic Sans MS"/>
                <a:cs typeface="Comic Sans MS"/>
                <a:sym typeface="Comic Sans MS"/>
              </a:rPr>
              <a:t>주요 고객 청년층</a:t>
            </a:r>
            <a:endParaRPr b="1" sz="1900">
              <a:solidFill>
                <a:schemeClr val="lt1"/>
              </a:solidFill>
              <a:latin typeface="Comic Sans MS"/>
              <a:ea typeface="Comic Sans MS"/>
              <a:cs typeface="Comic Sans MS"/>
              <a:sym typeface="Comic Sans MS"/>
            </a:endParaRPr>
          </a:p>
        </p:txBody>
      </p:sp>
      <p:sp>
        <p:nvSpPr>
          <p:cNvPr id="268" name="Google Shape;268;p26"/>
          <p:cNvSpPr txBox="1"/>
          <p:nvPr/>
        </p:nvSpPr>
        <p:spPr>
          <a:xfrm>
            <a:off x="6414650" y="5339225"/>
            <a:ext cx="2563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accent1"/>
                </a:solidFill>
                <a:latin typeface="Comic Sans MS"/>
                <a:ea typeface="Comic Sans MS"/>
                <a:cs typeface="Comic Sans MS"/>
                <a:sym typeface="Comic Sans MS"/>
              </a:rPr>
              <a:t>주요 고객 중·장년층</a:t>
            </a:r>
            <a:endParaRPr b="1" sz="1900">
              <a:solidFill>
                <a:schemeClr val="accent1"/>
              </a:solidFill>
              <a:latin typeface="Comic Sans MS"/>
              <a:ea typeface="Comic Sans MS"/>
              <a:cs typeface="Comic Sans MS"/>
              <a:sym typeface="Comic Sans MS"/>
            </a:endParaRPr>
          </a:p>
        </p:txBody>
      </p:sp>
      <p:sp>
        <p:nvSpPr>
          <p:cNvPr id="269" name="Google Shape;269;p26"/>
          <p:cNvSpPr txBox="1"/>
          <p:nvPr/>
        </p:nvSpPr>
        <p:spPr>
          <a:xfrm>
            <a:off x="2628575" y="3779750"/>
            <a:ext cx="204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lt1"/>
                </a:solidFill>
                <a:latin typeface="Comic Sans MS"/>
                <a:ea typeface="Comic Sans MS"/>
                <a:cs typeface="Comic Sans MS"/>
                <a:sym typeface="Comic Sans MS"/>
              </a:rPr>
              <a:t>트랜드 </a:t>
            </a:r>
            <a:endParaRPr b="1" sz="1900">
              <a:solidFill>
                <a:schemeClr val="lt1"/>
              </a:solidFill>
              <a:latin typeface="Comic Sans MS"/>
              <a:ea typeface="Comic Sans MS"/>
              <a:cs typeface="Comic Sans MS"/>
              <a:sym typeface="Comic Sans MS"/>
            </a:endParaRPr>
          </a:p>
        </p:txBody>
      </p:sp>
      <p:sp>
        <p:nvSpPr>
          <p:cNvPr id="270" name="Google Shape;270;p26"/>
          <p:cNvSpPr txBox="1"/>
          <p:nvPr/>
        </p:nvSpPr>
        <p:spPr>
          <a:xfrm>
            <a:off x="8499425" y="4273250"/>
            <a:ext cx="204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accent1"/>
                </a:solidFill>
                <a:latin typeface="Comic Sans MS"/>
                <a:ea typeface="Comic Sans MS"/>
                <a:cs typeface="Comic Sans MS"/>
                <a:sym typeface="Comic Sans MS"/>
              </a:rPr>
              <a:t>오랜 노하우</a:t>
            </a:r>
            <a:endParaRPr b="1" sz="1900">
              <a:solidFill>
                <a:schemeClr val="accent1"/>
              </a:solidFill>
              <a:latin typeface="Comic Sans MS"/>
              <a:ea typeface="Comic Sans MS"/>
              <a:cs typeface="Comic Sans MS"/>
              <a:sym typeface="Comic Sans MS"/>
            </a:endParaRPr>
          </a:p>
        </p:txBody>
      </p:sp>
      <p:sp>
        <p:nvSpPr>
          <p:cNvPr id="271" name="Google Shape;271;p26"/>
          <p:cNvSpPr txBox="1"/>
          <p:nvPr/>
        </p:nvSpPr>
        <p:spPr>
          <a:xfrm>
            <a:off x="7773050" y="3693075"/>
            <a:ext cx="204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accent1"/>
                </a:solidFill>
                <a:latin typeface="Comic Sans MS"/>
                <a:ea typeface="Comic Sans MS"/>
                <a:cs typeface="Comic Sans MS"/>
                <a:sym typeface="Comic Sans MS"/>
              </a:rPr>
              <a:t>전통 상권</a:t>
            </a:r>
            <a:endParaRPr b="1" sz="1900">
              <a:solidFill>
                <a:schemeClr val="accent1"/>
              </a:solidFill>
              <a:latin typeface="Comic Sans MS"/>
              <a:ea typeface="Comic Sans MS"/>
              <a:cs typeface="Comic Sans MS"/>
              <a:sym typeface="Comic Sans MS"/>
            </a:endParaRPr>
          </a:p>
        </p:txBody>
      </p:sp>
      <p:sp>
        <p:nvSpPr>
          <p:cNvPr id="272" name="Google Shape;272;p26"/>
          <p:cNvSpPr txBox="1"/>
          <p:nvPr/>
        </p:nvSpPr>
        <p:spPr>
          <a:xfrm>
            <a:off x="6886275" y="3201175"/>
            <a:ext cx="204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accent1"/>
                </a:solidFill>
                <a:latin typeface="Comic Sans MS"/>
                <a:ea typeface="Comic Sans MS"/>
                <a:cs typeface="Comic Sans MS"/>
                <a:sym typeface="Comic Sans MS"/>
              </a:rPr>
              <a:t>시장 토박이</a:t>
            </a:r>
            <a:endParaRPr b="1" sz="1900">
              <a:solidFill>
                <a:schemeClr val="accent1"/>
              </a:solidFill>
              <a:latin typeface="Comic Sans MS"/>
              <a:ea typeface="Comic Sans MS"/>
              <a:cs typeface="Comic Sans MS"/>
              <a:sym typeface="Comic Sans MS"/>
            </a:endParaRPr>
          </a:p>
        </p:txBody>
      </p:sp>
      <p:sp>
        <p:nvSpPr>
          <p:cNvPr id="273" name="Google Shape;273;p26"/>
          <p:cNvSpPr txBox="1"/>
          <p:nvPr/>
        </p:nvSpPr>
        <p:spPr>
          <a:xfrm>
            <a:off x="3358275" y="4353688"/>
            <a:ext cx="204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lt1"/>
                </a:solidFill>
                <a:latin typeface="Comic Sans MS"/>
                <a:ea typeface="Comic Sans MS"/>
                <a:cs typeface="Comic Sans MS"/>
                <a:sym typeface="Comic Sans MS"/>
              </a:rPr>
              <a:t>일회성 메뉴</a:t>
            </a:r>
            <a:endParaRPr b="1" sz="1900">
              <a:solidFill>
                <a:schemeClr val="lt1"/>
              </a:solidFill>
              <a:latin typeface="Comic Sans MS"/>
              <a:ea typeface="Comic Sans MS"/>
              <a:cs typeface="Comic Sans MS"/>
              <a:sym typeface="Comic Sans MS"/>
            </a:endParaRPr>
          </a:p>
        </p:txBody>
      </p:sp>
      <p:sp>
        <p:nvSpPr>
          <p:cNvPr id="274" name="Google Shape;274;p26"/>
          <p:cNvSpPr txBox="1"/>
          <p:nvPr/>
        </p:nvSpPr>
        <p:spPr>
          <a:xfrm>
            <a:off x="1673350" y="3205800"/>
            <a:ext cx="204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lt1"/>
                </a:solidFill>
                <a:latin typeface="Comic Sans MS"/>
                <a:ea typeface="Comic Sans MS"/>
                <a:cs typeface="Comic Sans MS"/>
                <a:sym typeface="Comic Sans MS"/>
              </a:rPr>
              <a:t>젊은 사장</a:t>
            </a:r>
            <a:endParaRPr b="1" sz="1900">
              <a:solidFill>
                <a:schemeClr val="lt1"/>
              </a:solidFill>
              <a:latin typeface="Comic Sans MS"/>
              <a:ea typeface="Comic Sans MS"/>
              <a:cs typeface="Comic Sans MS"/>
              <a:sym typeface="Comic Sans MS"/>
            </a:endParaRPr>
          </a:p>
        </p:txBody>
      </p:sp>
      <p:sp>
        <p:nvSpPr>
          <p:cNvPr id="275" name="Google Shape;275;p26"/>
          <p:cNvSpPr txBox="1"/>
          <p:nvPr/>
        </p:nvSpPr>
        <p:spPr>
          <a:xfrm>
            <a:off x="3424300" y="2838163"/>
            <a:ext cx="204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lt1"/>
                </a:solidFill>
                <a:latin typeface="Comic Sans MS"/>
                <a:ea typeface="Comic Sans MS"/>
                <a:cs typeface="Comic Sans MS"/>
                <a:sym typeface="Comic Sans MS"/>
              </a:rPr>
              <a:t>신생 상권</a:t>
            </a:r>
            <a:endParaRPr b="1" sz="1900">
              <a:solidFill>
                <a:schemeClr val="lt1"/>
              </a:solidFill>
              <a:latin typeface="Comic Sans MS"/>
              <a:ea typeface="Comic Sans MS"/>
              <a:cs typeface="Comic Sans MS"/>
              <a:sym typeface="Comic Sans MS"/>
            </a:endParaRPr>
          </a:p>
        </p:txBody>
      </p:sp>
      <p:sp>
        <p:nvSpPr>
          <p:cNvPr id="276" name="Google Shape;276;p26"/>
          <p:cNvSpPr txBox="1"/>
          <p:nvPr/>
        </p:nvSpPr>
        <p:spPr>
          <a:xfrm>
            <a:off x="8829550" y="2838175"/>
            <a:ext cx="204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900">
                <a:solidFill>
                  <a:schemeClr val="accent1"/>
                </a:solidFill>
                <a:latin typeface="Comic Sans MS"/>
                <a:ea typeface="Comic Sans MS"/>
                <a:cs typeface="Comic Sans MS"/>
                <a:sym typeface="Comic Sans MS"/>
              </a:rPr>
              <a:t>잡화</a:t>
            </a:r>
            <a:endParaRPr b="1" sz="1900">
              <a:solidFill>
                <a:schemeClr val="accent1"/>
              </a:solidFill>
              <a:latin typeface="Comic Sans MS"/>
              <a:ea typeface="Comic Sans MS"/>
              <a:cs typeface="Comic Sans MS"/>
              <a:sym typeface="Comic Sans MS"/>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27"/>
          <p:cNvSpPr txBox="1"/>
          <p:nvPr/>
        </p:nvSpPr>
        <p:spPr>
          <a:xfrm>
            <a:off x="3836303" y="227525"/>
            <a:ext cx="5738400" cy="10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ko-KR" sz="3200">
                <a:solidFill>
                  <a:schemeClr val="lt1"/>
                </a:solidFill>
              </a:rPr>
              <a:t>청년몰 폐업 요인 분석 </a:t>
            </a:r>
            <a:endParaRPr>
              <a:solidFill>
                <a:schemeClr val="dk1"/>
              </a:solidFill>
            </a:endParaRPr>
          </a:p>
          <a:p>
            <a:pPr indent="0" lvl="0" marL="0" marR="0" rtl="0" algn="l">
              <a:spcBef>
                <a:spcPts val="0"/>
              </a:spcBef>
              <a:spcAft>
                <a:spcPts val="0"/>
              </a:spcAft>
              <a:buNone/>
            </a:pPr>
            <a:r>
              <a:t/>
            </a:r>
            <a:endParaRPr sz="3200">
              <a:solidFill>
                <a:schemeClr val="lt1"/>
              </a:solidFill>
            </a:endParaRPr>
          </a:p>
        </p:txBody>
      </p:sp>
      <p:grpSp>
        <p:nvGrpSpPr>
          <p:cNvPr id="283" name="Google Shape;283;p27"/>
          <p:cNvGrpSpPr/>
          <p:nvPr/>
        </p:nvGrpSpPr>
        <p:grpSpPr>
          <a:xfrm>
            <a:off x="268474" y="198497"/>
            <a:ext cx="3356540" cy="585000"/>
            <a:chOff x="762000" y="1863785"/>
            <a:chExt cx="3356540" cy="585000"/>
          </a:xfrm>
        </p:grpSpPr>
        <p:grpSp>
          <p:nvGrpSpPr>
            <p:cNvPr id="284" name="Google Shape;284;p27"/>
            <p:cNvGrpSpPr/>
            <p:nvPr/>
          </p:nvGrpSpPr>
          <p:grpSpPr>
            <a:xfrm>
              <a:off x="762000" y="1863785"/>
              <a:ext cx="558900" cy="585000"/>
              <a:chOff x="762000" y="1863785"/>
              <a:chExt cx="558900" cy="585000"/>
            </a:xfrm>
          </p:grpSpPr>
          <p:sp>
            <p:nvSpPr>
              <p:cNvPr id="285" name="Google Shape;285;p27"/>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286" name="Google Shape;286;p27"/>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287" name="Google Shape;287;p27"/>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pic>
        <p:nvPicPr>
          <p:cNvPr id="288" name="Google Shape;288;p27"/>
          <p:cNvPicPr preferRelativeResize="0"/>
          <p:nvPr/>
        </p:nvPicPr>
        <p:blipFill>
          <a:blip r:embed="rId3">
            <a:alphaModFix/>
          </a:blip>
          <a:stretch>
            <a:fillRect/>
          </a:stretch>
        </p:blipFill>
        <p:spPr>
          <a:xfrm>
            <a:off x="1841875" y="1145625"/>
            <a:ext cx="8508249" cy="5629249"/>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8"/>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28"/>
          <p:cNvSpPr txBox="1"/>
          <p:nvPr/>
        </p:nvSpPr>
        <p:spPr>
          <a:xfrm>
            <a:off x="3836303" y="227525"/>
            <a:ext cx="5738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rPr>
              <a:t>청년몰 폐업 요인 조사</a:t>
            </a:r>
            <a:r>
              <a:rPr lang="ko-KR" sz="3200">
                <a:solidFill>
                  <a:schemeClr val="lt1"/>
                </a:solidFill>
                <a:latin typeface="Arial"/>
                <a:ea typeface="Arial"/>
                <a:cs typeface="Arial"/>
                <a:sym typeface="Arial"/>
              </a:rPr>
              <a:t> </a:t>
            </a:r>
            <a:endParaRPr/>
          </a:p>
        </p:txBody>
      </p:sp>
      <p:grpSp>
        <p:nvGrpSpPr>
          <p:cNvPr id="295" name="Google Shape;295;p28"/>
          <p:cNvGrpSpPr/>
          <p:nvPr/>
        </p:nvGrpSpPr>
        <p:grpSpPr>
          <a:xfrm>
            <a:off x="268474" y="198497"/>
            <a:ext cx="3356540" cy="585000"/>
            <a:chOff x="762000" y="1863785"/>
            <a:chExt cx="3356540" cy="585000"/>
          </a:xfrm>
        </p:grpSpPr>
        <p:grpSp>
          <p:nvGrpSpPr>
            <p:cNvPr id="296" name="Google Shape;296;p28"/>
            <p:cNvGrpSpPr/>
            <p:nvPr/>
          </p:nvGrpSpPr>
          <p:grpSpPr>
            <a:xfrm>
              <a:off x="762000" y="1863785"/>
              <a:ext cx="558900" cy="585000"/>
              <a:chOff x="762000" y="1863785"/>
              <a:chExt cx="558900" cy="585000"/>
            </a:xfrm>
          </p:grpSpPr>
          <p:sp>
            <p:nvSpPr>
              <p:cNvPr id="297" name="Google Shape;297;p28"/>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298" name="Google Shape;298;p28"/>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299" name="Google Shape;299;p28"/>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pic>
        <p:nvPicPr>
          <p:cNvPr id="300" name="Google Shape;300;p28"/>
          <p:cNvPicPr preferRelativeResize="0"/>
          <p:nvPr/>
        </p:nvPicPr>
        <p:blipFill>
          <a:blip r:embed="rId3">
            <a:alphaModFix/>
          </a:blip>
          <a:stretch>
            <a:fillRect/>
          </a:stretch>
        </p:blipFill>
        <p:spPr>
          <a:xfrm>
            <a:off x="2447925" y="1813010"/>
            <a:ext cx="7296150" cy="3705225"/>
          </a:xfrm>
          <a:prstGeom prst="rect">
            <a:avLst/>
          </a:prstGeom>
          <a:noFill/>
          <a:ln>
            <a:noFill/>
          </a:ln>
        </p:spPr>
      </p:pic>
      <p:sp>
        <p:nvSpPr>
          <p:cNvPr id="301" name="Google Shape;301;p28"/>
          <p:cNvSpPr txBox="1"/>
          <p:nvPr/>
        </p:nvSpPr>
        <p:spPr>
          <a:xfrm>
            <a:off x="7960025" y="5379375"/>
            <a:ext cx="2490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900"/>
              <a:t>출처 박남화 월간중앙 인턴기자</a:t>
            </a:r>
            <a:endParaRPr sz="900"/>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pic>
        <p:nvPicPr>
          <p:cNvPr id="306" name="Google Shape;306;p29"/>
          <p:cNvPicPr preferRelativeResize="0"/>
          <p:nvPr/>
        </p:nvPicPr>
        <p:blipFill rotWithShape="1">
          <a:blip r:embed="rId4">
            <a:alphaModFix/>
          </a:blip>
          <a:srcRect b="0" l="0" r="0" t="0"/>
          <a:stretch/>
        </p:blipFill>
        <p:spPr>
          <a:xfrm>
            <a:off x="0" y="0"/>
            <a:ext cx="6096000" cy="6857999"/>
          </a:xfrm>
          <a:prstGeom prst="rect">
            <a:avLst/>
          </a:prstGeom>
          <a:noFill/>
          <a:ln>
            <a:noFill/>
          </a:ln>
        </p:spPr>
      </p:pic>
      <p:sp>
        <p:nvSpPr>
          <p:cNvPr id="307" name="Google Shape;307;p29"/>
          <p:cNvSpPr txBox="1"/>
          <p:nvPr/>
        </p:nvSpPr>
        <p:spPr>
          <a:xfrm>
            <a:off x="7676708" y="735955"/>
            <a:ext cx="2879400" cy="538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4400">
                <a:solidFill>
                  <a:srgbClr val="3D3D3D"/>
                </a:solidFill>
                <a:latin typeface="Arial"/>
                <a:ea typeface="Arial"/>
                <a:cs typeface="Arial"/>
                <a:sym typeface="Arial"/>
              </a:rPr>
              <a:t>?</a:t>
            </a:r>
            <a:endParaRPr b="1" sz="34400">
              <a:solidFill>
                <a:srgbClr val="3D3D3D"/>
              </a:solidFill>
              <a:latin typeface="Arial"/>
              <a:ea typeface="Arial"/>
              <a:cs typeface="Arial"/>
              <a:sym typeface="Arial"/>
            </a:endParaRPr>
          </a:p>
        </p:txBody>
      </p:sp>
      <p:sp>
        <p:nvSpPr>
          <p:cNvPr id="308" name="Google Shape;308;p29"/>
          <p:cNvSpPr/>
          <p:nvPr/>
        </p:nvSpPr>
        <p:spPr>
          <a:xfrm>
            <a:off x="0" y="0"/>
            <a:ext cx="12192000" cy="68580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29"/>
          <p:cNvSpPr txBox="1"/>
          <p:nvPr/>
        </p:nvSpPr>
        <p:spPr>
          <a:xfrm>
            <a:off x="1800593" y="2876361"/>
            <a:ext cx="85908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6000">
                <a:solidFill>
                  <a:schemeClr val="lt1"/>
                </a:solidFill>
                <a:latin typeface="Arial Black"/>
                <a:ea typeface="Arial Black"/>
                <a:cs typeface="Arial Black"/>
                <a:sym typeface="Arial Black"/>
              </a:rPr>
              <a:t>1.</a:t>
            </a:r>
            <a:r>
              <a:rPr lang="ko-KR" sz="5700">
                <a:solidFill>
                  <a:schemeClr val="lt1"/>
                </a:solidFill>
                <a:latin typeface="Arial Black"/>
                <a:ea typeface="Arial Black"/>
                <a:cs typeface="Arial Black"/>
                <a:sym typeface="Arial Black"/>
              </a:rPr>
              <a:t>4</a:t>
            </a:r>
            <a:r>
              <a:rPr lang="ko-KR" sz="6000">
                <a:solidFill>
                  <a:schemeClr val="lt1"/>
                </a:solidFill>
                <a:latin typeface="Arial Black"/>
                <a:ea typeface="Arial Black"/>
                <a:cs typeface="Arial Black"/>
                <a:sym typeface="Arial Black"/>
              </a:rPr>
              <a:t> 분석 목적 및 방향</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0"/>
          <p:cNvSpPr/>
          <p:nvPr/>
        </p:nvSpPr>
        <p:spPr>
          <a:xfrm>
            <a:off x="0" y="969425"/>
            <a:ext cx="12192000" cy="58887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315" name="Google Shape;315;p30"/>
          <p:cNvSpPr/>
          <p:nvPr/>
        </p:nvSpPr>
        <p:spPr>
          <a:xfrm>
            <a:off x="3088048" y="1674350"/>
            <a:ext cx="6015900" cy="937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30"/>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30"/>
          <p:cNvSpPr txBox="1"/>
          <p:nvPr/>
        </p:nvSpPr>
        <p:spPr>
          <a:xfrm>
            <a:off x="3226803" y="1850450"/>
            <a:ext cx="5738400" cy="585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accent1"/>
                </a:solidFill>
              </a:rPr>
              <a:t>분석 목적</a:t>
            </a:r>
            <a:endParaRPr b="1">
              <a:solidFill>
                <a:schemeClr val="accent1"/>
              </a:solidFill>
            </a:endParaRPr>
          </a:p>
        </p:txBody>
      </p:sp>
      <p:grpSp>
        <p:nvGrpSpPr>
          <p:cNvPr id="318" name="Google Shape;318;p30"/>
          <p:cNvGrpSpPr/>
          <p:nvPr/>
        </p:nvGrpSpPr>
        <p:grpSpPr>
          <a:xfrm>
            <a:off x="268474" y="198497"/>
            <a:ext cx="3356540" cy="585000"/>
            <a:chOff x="762000" y="1863785"/>
            <a:chExt cx="3356540" cy="585000"/>
          </a:xfrm>
        </p:grpSpPr>
        <p:grpSp>
          <p:nvGrpSpPr>
            <p:cNvPr id="319" name="Google Shape;319;p30"/>
            <p:cNvGrpSpPr/>
            <p:nvPr/>
          </p:nvGrpSpPr>
          <p:grpSpPr>
            <a:xfrm>
              <a:off x="762000" y="1863785"/>
              <a:ext cx="558900" cy="585000"/>
              <a:chOff x="762000" y="1863785"/>
              <a:chExt cx="558900" cy="585000"/>
            </a:xfrm>
          </p:grpSpPr>
          <p:sp>
            <p:nvSpPr>
              <p:cNvPr id="320" name="Google Shape;320;p30"/>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321" name="Google Shape;321;p30"/>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322" name="Google Shape;322;p30"/>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
        <p:nvSpPr>
          <p:cNvPr id="323" name="Google Shape;323;p30"/>
          <p:cNvSpPr txBox="1"/>
          <p:nvPr/>
        </p:nvSpPr>
        <p:spPr>
          <a:xfrm>
            <a:off x="942775" y="3108275"/>
            <a:ext cx="10306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3000">
                <a:solidFill>
                  <a:schemeClr val="lt2"/>
                </a:solidFill>
              </a:rPr>
              <a:t>  전통시장 청년몰 활성화를 위한 최적 입지 선정 모델을 개발해 새로운 청년몰의 최적 입지를 선정하고 기존 청년몰의 활성화 가이드 라인을 제시하는 것을 목적으로 함</a:t>
            </a:r>
            <a:endParaRPr sz="3000">
              <a:solidFill>
                <a:schemeClr val="lt2"/>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p:nvPr/>
        </p:nvSpPr>
        <p:spPr>
          <a:xfrm>
            <a:off x="0" y="2896025"/>
            <a:ext cx="12192000" cy="1056300"/>
          </a:xfrm>
          <a:prstGeom prst="rect">
            <a:avLst/>
          </a:prstGeom>
          <a:solidFill>
            <a:srgbClr val="A197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31"/>
          <p:cNvSpPr/>
          <p:nvPr/>
        </p:nvSpPr>
        <p:spPr>
          <a:xfrm>
            <a:off x="1799100" y="1547050"/>
            <a:ext cx="8593800" cy="4962000"/>
          </a:xfrm>
          <a:prstGeom prst="roundRect">
            <a:avLst>
              <a:gd fmla="val 16667" name="adj"/>
            </a:avLst>
          </a:prstGeom>
          <a:solidFill>
            <a:srgbClr val="A197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txBox="1"/>
          <p:nvPr/>
        </p:nvSpPr>
        <p:spPr>
          <a:xfrm>
            <a:off x="3226803" y="227525"/>
            <a:ext cx="5738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lt1"/>
                </a:solidFill>
              </a:rPr>
              <a:t>분석 방향</a:t>
            </a:r>
            <a:endParaRPr/>
          </a:p>
        </p:txBody>
      </p:sp>
      <p:grpSp>
        <p:nvGrpSpPr>
          <p:cNvPr id="332" name="Google Shape;332;p31"/>
          <p:cNvGrpSpPr/>
          <p:nvPr/>
        </p:nvGrpSpPr>
        <p:grpSpPr>
          <a:xfrm>
            <a:off x="268474" y="198497"/>
            <a:ext cx="3356540" cy="585000"/>
            <a:chOff x="762000" y="1863785"/>
            <a:chExt cx="3356540" cy="585000"/>
          </a:xfrm>
        </p:grpSpPr>
        <p:grpSp>
          <p:nvGrpSpPr>
            <p:cNvPr id="333" name="Google Shape;333;p31"/>
            <p:cNvGrpSpPr/>
            <p:nvPr/>
          </p:nvGrpSpPr>
          <p:grpSpPr>
            <a:xfrm>
              <a:off x="762000" y="1863785"/>
              <a:ext cx="558900" cy="585000"/>
              <a:chOff x="762000" y="1863785"/>
              <a:chExt cx="558900" cy="585000"/>
            </a:xfrm>
          </p:grpSpPr>
          <p:sp>
            <p:nvSpPr>
              <p:cNvPr id="334" name="Google Shape;334;p31"/>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335" name="Google Shape;335;p31"/>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336" name="Google Shape;336;p31"/>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
        <p:nvSpPr>
          <p:cNvPr id="337" name="Google Shape;337;p31"/>
          <p:cNvSpPr/>
          <p:nvPr/>
        </p:nvSpPr>
        <p:spPr>
          <a:xfrm>
            <a:off x="2447400" y="1839475"/>
            <a:ext cx="7297200" cy="937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lang="ko-KR" sz="1800">
                <a:solidFill>
                  <a:schemeClr val="lt1"/>
                </a:solidFill>
              </a:rPr>
              <a:t>전통시장 청년몰 우수사례를 조사해  청년몰 성공 요인 분석</a:t>
            </a:r>
            <a:endParaRPr sz="1800">
              <a:solidFill>
                <a:schemeClr val="lt1"/>
              </a:solidFill>
            </a:endParaRPr>
          </a:p>
        </p:txBody>
      </p:sp>
      <p:sp>
        <p:nvSpPr>
          <p:cNvPr id="338" name="Google Shape;338;p31"/>
          <p:cNvSpPr/>
          <p:nvPr/>
        </p:nvSpPr>
        <p:spPr>
          <a:xfrm>
            <a:off x="2447400" y="2947969"/>
            <a:ext cx="7297200" cy="937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lang="ko-KR" sz="1800">
                <a:solidFill>
                  <a:schemeClr val="lt1"/>
                </a:solidFill>
              </a:rPr>
              <a:t>폐업한 청년몰 분석을 통해 청년몰의 문제점과 원인 파악 </a:t>
            </a:r>
            <a:endParaRPr sz="1800">
              <a:solidFill>
                <a:schemeClr val="lt1"/>
              </a:solidFill>
            </a:endParaRPr>
          </a:p>
        </p:txBody>
      </p:sp>
      <p:sp>
        <p:nvSpPr>
          <p:cNvPr id="339" name="Google Shape;339;p31"/>
          <p:cNvSpPr/>
          <p:nvPr/>
        </p:nvSpPr>
        <p:spPr>
          <a:xfrm>
            <a:off x="2447400" y="4111233"/>
            <a:ext cx="7297200" cy="937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ko-KR" sz="1800">
                <a:solidFill>
                  <a:schemeClr val="lt1"/>
                </a:solidFill>
              </a:rPr>
              <a:t>청년몰 활성화에 영향을 미치는 다각적 요인의 상관관계 분석</a:t>
            </a:r>
            <a:endParaRPr sz="1800">
              <a:solidFill>
                <a:schemeClr val="lt1"/>
              </a:solidFill>
            </a:endParaRPr>
          </a:p>
        </p:txBody>
      </p:sp>
      <p:sp>
        <p:nvSpPr>
          <p:cNvPr id="340" name="Google Shape;340;p31"/>
          <p:cNvSpPr/>
          <p:nvPr/>
        </p:nvSpPr>
        <p:spPr>
          <a:xfrm>
            <a:off x="2447400" y="5274474"/>
            <a:ext cx="7297200" cy="937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lang="ko-KR" sz="1800">
                <a:solidFill>
                  <a:schemeClr val="lt1"/>
                </a:solidFill>
              </a:rPr>
              <a:t>시설, 접근성, 문화시설, 상권 등 다양한 관점으로 전통시장 입지 분석</a:t>
            </a:r>
            <a:endParaRPr sz="1800">
              <a:solidFill>
                <a:schemeClr val="lt1"/>
              </a:solidFill>
            </a:endParaRPr>
          </a:p>
        </p:txBody>
      </p:sp>
      <p:sp>
        <p:nvSpPr>
          <p:cNvPr id="341" name="Google Shape;341;p31"/>
          <p:cNvSpPr/>
          <p:nvPr/>
        </p:nvSpPr>
        <p:spPr>
          <a:xfrm>
            <a:off x="4452600" y="1235750"/>
            <a:ext cx="3207300" cy="52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700">
                <a:solidFill>
                  <a:schemeClr val="accent1"/>
                </a:solidFill>
              </a:rPr>
              <a:t>모델 개발</a:t>
            </a:r>
            <a:endParaRPr sz="1700">
              <a:solidFill>
                <a:schemeClr val="accent1"/>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0" name="Shape 90"/>
        <p:cNvGrpSpPr/>
        <p:nvPr/>
      </p:nvGrpSpPr>
      <p:grpSpPr>
        <a:xfrm>
          <a:off x="0" y="0"/>
          <a:ext cx="0" cy="0"/>
          <a:chOff x="0" y="0"/>
          <a:chExt cx="0" cy="0"/>
        </a:xfrm>
      </p:grpSpPr>
      <p:sp>
        <p:nvSpPr>
          <p:cNvPr id="91" name="Google Shape;91;p14"/>
          <p:cNvSpPr txBox="1"/>
          <p:nvPr/>
        </p:nvSpPr>
        <p:spPr>
          <a:xfrm>
            <a:off x="690880" y="497840"/>
            <a:ext cx="121058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4400" u="none" cap="none" strike="noStrike">
                <a:solidFill>
                  <a:srgbClr val="DDBC9A"/>
                </a:solidFill>
                <a:latin typeface="Arial"/>
                <a:ea typeface="Arial"/>
                <a:cs typeface="Arial"/>
                <a:sym typeface="Arial"/>
              </a:rPr>
              <a:t>목차</a:t>
            </a:r>
            <a:endParaRPr/>
          </a:p>
        </p:txBody>
      </p:sp>
      <p:grpSp>
        <p:nvGrpSpPr>
          <p:cNvPr id="92" name="Google Shape;92;p14"/>
          <p:cNvGrpSpPr/>
          <p:nvPr/>
        </p:nvGrpSpPr>
        <p:grpSpPr>
          <a:xfrm>
            <a:off x="1975899" y="2167672"/>
            <a:ext cx="3356544" cy="584775"/>
            <a:chOff x="762000" y="1863785"/>
            <a:chExt cx="3356544" cy="584775"/>
          </a:xfrm>
        </p:grpSpPr>
        <p:grpSp>
          <p:nvGrpSpPr>
            <p:cNvPr id="93" name="Google Shape;93;p14"/>
            <p:cNvGrpSpPr/>
            <p:nvPr/>
          </p:nvGrpSpPr>
          <p:grpSpPr>
            <a:xfrm>
              <a:off x="762000" y="1863785"/>
              <a:ext cx="558800" cy="584775"/>
              <a:chOff x="762000" y="1863785"/>
              <a:chExt cx="558800" cy="584775"/>
            </a:xfrm>
          </p:grpSpPr>
          <p:sp>
            <p:nvSpPr>
              <p:cNvPr id="94" name="Google Shape;94;p14"/>
              <p:cNvSpPr/>
              <p:nvPr/>
            </p:nvSpPr>
            <p:spPr>
              <a:xfrm>
                <a:off x="762000" y="1889760"/>
                <a:ext cx="558800" cy="5588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14"/>
              <p:cNvSpPr txBox="1"/>
              <p:nvPr/>
            </p:nvSpPr>
            <p:spPr>
              <a:xfrm>
                <a:off x="833082" y="1863785"/>
                <a:ext cx="41229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accent1"/>
                    </a:solidFill>
                    <a:latin typeface="Arial"/>
                    <a:ea typeface="Arial"/>
                    <a:cs typeface="Arial"/>
                    <a:sym typeface="Arial"/>
                  </a:rPr>
                  <a:t>1</a:t>
                </a:r>
                <a:endParaRPr b="1" sz="3200">
                  <a:solidFill>
                    <a:schemeClr val="accent1"/>
                  </a:solidFill>
                  <a:latin typeface="Arial"/>
                  <a:ea typeface="Arial"/>
                  <a:cs typeface="Arial"/>
                  <a:sym typeface="Arial"/>
                </a:endParaRPr>
              </a:p>
            </p:txBody>
          </p:sp>
        </p:grpSp>
        <p:sp>
          <p:nvSpPr>
            <p:cNvPr id="96" name="Google Shape;96;p14"/>
            <p:cNvSpPr txBox="1"/>
            <p:nvPr/>
          </p:nvSpPr>
          <p:spPr>
            <a:xfrm>
              <a:off x="1564640" y="1894265"/>
              <a:ext cx="2553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grpSp>
        <p:nvGrpSpPr>
          <p:cNvPr id="97" name="Google Shape;97;p14"/>
          <p:cNvGrpSpPr/>
          <p:nvPr/>
        </p:nvGrpSpPr>
        <p:grpSpPr>
          <a:xfrm>
            <a:off x="1975899" y="3209646"/>
            <a:ext cx="3356544" cy="584775"/>
            <a:chOff x="762000" y="1863785"/>
            <a:chExt cx="3356544" cy="584775"/>
          </a:xfrm>
        </p:grpSpPr>
        <p:grpSp>
          <p:nvGrpSpPr>
            <p:cNvPr id="98" name="Google Shape;98;p14"/>
            <p:cNvGrpSpPr/>
            <p:nvPr/>
          </p:nvGrpSpPr>
          <p:grpSpPr>
            <a:xfrm>
              <a:off x="762000" y="1863785"/>
              <a:ext cx="558800" cy="584775"/>
              <a:chOff x="762000" y="1863785"/>
              <a:chExt cx="558800" cy="584775"/>
            </a:xfrm>
          </p:grpSpPr>
          <p:sp>
            <p:nvSpPr>
              <p:cNvPr id="99" name="Google Shape;99;p14"/>
              <p:cNvSpPr/>
              <p:nvPr/>
            </p:nvSpPr>
            <p:spPr>
              <a:xfrm>
                <a:off x="762000" y="1889760"/>
                <a:ext cx="558800" cy="5588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14"/>
              <p:cNvSpPr txBox="1"/>
              <p:nvPr/>
            </p:nvSpPr>
            <p:spPr>
              <a:xfrm>
                <a:off x="833082" y="1863785"/>
                <a:ext cx="41229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accent1"/>
                    </a:solidFill>
                    <a:latin typeface="Arial"/>
                    <a:ea typeface="Arial"/>
                    <a:cs typeface="Arial"/>
                    <a:sym typeface="Arial"/>
                  </a:rPr>
                  <a:t>2</a:t>
                </a:r>
                <a:endParaRPr b="1" sz="3200">
                  <a:solidFill>
                    <a:schemeClr val="accent1"/>
                  </a:solidFill>
                  <a:latin typeface="Arial"/>
                  <a:ea typeface="Arial"/>
                  <a:cs typeface="Arial"/>
                  <a:sym typeface="Arial"/>
                </a:endParaRPr>
              </a:p>
            </p:txBody>
          </p:sp>
        </p:grpSp>
        <p:sp>
          <p:nvSpPr>
            <p:cNvPr id="101" name="Google Shape;101;p14"/>
            <p:cNvSpPr txBox="1"/>
            <p:nvPr/>
          </p:nvSpPr>
          <p:spPr>
            <a:xfrm>
              <a:off x="1564640" y="1894265"/>
              <a:ext cx="2553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데이터</a:t>
              </a:r>
              <a:endParaRPr/>
            </a:p>
          </p:txBody>
        </p:sp>
      </p:grpSp>
      <p:grpSp>
        <p:nvGrpSpPr>
          <p:cNvPr id="102" name="Google Shape;102;p14"/>
          <p:cNvGrpSpPr/>
          <p:nvPr/>
        </p:nvGrpSpPr>
        <p:grpSpPr>
          <a:xfrm>
            <a:off x="1975899" y="4251620"/>
            <a:ext cx="3356544" cy="584775"/>
            <a:chOff x="762000" y="1863785"/>
            <a:chExt cx="3356544" cy="584775"/>
          </a:xfrm>
        </p:grpSpPr>
        <p:grpSp>
          <p:nvGrpSpPr>
            <p:cNvPr id="103" name="Google Shape;103;p14"/>
            <p:cNvGrpSpPr/>
            <p:nvPr/>
          </p:nvGrpSpPr>
          <p:grpSpPr>
            <a:xfrm>
              <a:off x="762000" y="1863785"/>
              <a:ext cx="558800" cy="584775"/>
              <a:chOff x="762000" y="1863785"/>
              <a:chExt cx="558800" cy="584775"/>
            </a:xfrm>
          </p:grpSpPr>
          <p:sp>
            <p:nvSpPr>
              <p:cNvPr id="104" name="Google Shape;104;p14"/>
              <p:cNvSpPr/>
              <p:nvPr/>
            </p:nvSpPr>
            <p:spPr>
              <a:xfrm>
                <a:off x="762000" y="1889760"/>
                <a:ext cx="558800" cy="5588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14"/>
              <p:cNvSpPr txBox="1"/>
              <p:nvPr/>
            </p:nvSpPr>
            <p:spPr>
              <a:xfrm>
                <a:off x="833082" y="1863785"/>
                <a:ext cx="41229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accent1"/>
                    </a:solidFill>
                    <a:latin typeface="Arial"/>
                    <a:ea typeface="Arial"/>
                    <a:cs typeface="Arial"/>
                    <a:sym typeface="Arial"/>
                  </a:rPr>
                  <a:t>3</a:t>
                </a:r>
                <a:endParaRPr b="1" sz="3200">
                  <a:solidFill>
                    <a:schemeClr val="accent1"/>
                  </a:solidFill>
                  <a:latin typeface="Arial"/>
                  <a:ea typeface="Arial"/>
                  <a:cs typeface="Arial"/>
                  <a:sym typeface="Arial"/>
                </a:endParaRPr>
              </a:p>
            </p:txBody>
          </p:sp>
        </p:grpSp>
        <p:sp>
          <p:nvSpPr>
            <p:cNvPr id="106" name="Google Shape;106;p14"/>
            <p:cNvSpPr txBox="1"/>
            <p:nvPr/>
          </p:nvSpPr>
          <p:spPr>
            <a:xfrm>
              <a:off x="1564640" y="1894265"/>
              <a:ext cx="2553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프로세스</a:t>
              </a:r>
              <a:endParaRPr/>
            </a:p>
          </p:txBody>
        </p:sp>
      </p:grpSp>
      <p:grpSp>
        <p:nvGrpSpPr>
          <p:cNvPr id="107" name="Google Shape;107;p14"/>
          <p:cNvGrpSpPr/>
          <p:nvPr/>
        </p:nvGrpSpPr>
        <p:grpSpPr>
          <a:xfrm>
            <a:off x="1975899" y="5293594"/>
            <a:ext cx="3356544" cy="584775"/>
            <a:chOff x="762000" y="1863785"/>
            <a:chExt cx="3356544" cy="584775"/>
          </a:xfrm>
        </p:grpSpPr>
        <p:grpSp>
          <p:nvGrpSpPr>
            <p:cNvPr id="108" name="Google Shape;108;p14"/>
            <p:cNvGrpSpPr/>
            <p:nvPr/>
          </p:nvGrpSpPr>
          <p:grpSpPr>
            <a:xfrm>
              <a:off x="762000" y="1863785"/>
              <a:ext cx="558800" cy="584775"/>
              <a:chOff x="762000" y="1863785"/>
              <a:chExt cx="558800" cy="584775"/>
            </a:xfrm>
          </p:grpSpPr>
          <p:sp>
            <p:nvSpPr>
              <p:cNvPr id="109" name="Google Shape;109;p14"/>
              <p:cNvSpPr/>
              <p:nvPr/>
            </p:nvSpPr>
            <p:spPr>
              <a:xfrm>
                <a:off x="762000" y="1889760"/>
                <a:ext cx="558800" cy="5588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14"/>
              <p:cNvSpPr txBox="1"/>
              <p:nvPr/>
            </p:nvSpPr>
            <p:spPr>
              <a:xfrm>
                <a:off x="833082" y="1863785"/>
                <a:ext cx="41229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accent1"/>
                    </a:solidFill>
                    <a:latin typeface="Arial"/>
                    <a:ea typeface="Arial"/>
                    <a:cs typeface="Arial"/>
                    <a:sym typeface="Arial"/>
                  </a:rPr>
                  <a:t>4</a:t>
                </a:r>
                <a:endParaRPr b="1" sz="3200">
                  <a:solidFill>
                    <a:schemeClr val="accent1"/>
                  </a:solidFill>
                  <a:latin typeface="Arial"/>
                  <a:ea typeface="Arial"/>
                  <a:cs typeface="Arial"/>
                  <a:sym typeface="Arial"/>
                </a:endParaRPr>
              </a:p>
            </p:txBody>
          </p:sp>
        </p:grpSp>
        <p:sp>
          <p:nvSpPr>
            <p:cNvPr id="111" name="Google Shape;111;p14"/>
            <p:cNvSpPr txBox="1"/>
            <p:nvPr/>
          </p:nvSpPr>
          <p:spPr>
            <a:xfrm>
              <a:off x="1564640" y="1894265"/>
              <a:ext cx="2553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활용 방안</a:t>
              </a:r>
              <a:endParaRPr/>
            </a:p>
          </p:txBody>
        </p:sp>
      </p:grpSp>
      <p:pic>
        <p:nvPicPr>
          <p:cNvPr id="112" name="Google Shape;112;p14"/>
          <p:cNvPicPr preferRelativeResize="0"/>
          <p:nvPr/>
        </p:nvPicPr>
        <p:blipFill>
          <a:blip r:embed="rId3">
            <a:alphaModFix amt="89000"/>
          </a:blip>
          <a:stretch>
            <a:fillRect/>
          </a:stretch>
        </p:blipFill>
        <p:spPr>
          <a:xfrm>
            <a:off x="7125750" y="0"/>
            <a:ext cx="5066250" cy="6858000"/>
          </a:xfrm>
          <a:prstGeom prst="rect">
            <a:avLst/>
          </a:prstGeom>
          <a:noFill/>
          <a:ln>
            <a:noFill/>
          </a:ln>
          <a:effectLst>
            <a:outerShdw blurRad="57150" rotWithShape="0" algn="bl" dir="5400000" dist="19050">
              <a:srgbClr val="000000">
                <a:alpha val="50000"/>
              </a:srgbClr>
            </a:outerShdw>
          </a:effectLst>
        </p:spPr>
      </p:pic>
      <p:cxnSp>
        <p:nvCxnSpPr>
          <p:cNvPr id="113" name="Google Shape;113;p14"/>
          <p:cNvCxnSpPr/>
          <p:nvPr/>
        </p:nvCxnSpPr>
        <p:spPr>
          <a:xfrm>
            <a:off x="762000" y="1432560"/>
            <a:ext cx="6858000" cy="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2"/>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p32"/>
          <p:cNvSpPr txBox="1"/>
          <p:nvPr/>
        </p:nvSpPr>
        <p:spPr>
          <a:xfrm>
            <a:off x="2268325" y="198500"/>
            <a:ext cx="7655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lt1"/>
                </a:solidFill>
              </a:rPr>
              <a:t>분석 모델 검증</a:t>
            </a:r>
            <a:endParaRPr sz="3400">
              <a:solidFill>
                <a:schemeClr val="lt1"/>
              </a:solidFill>
            </a:endParaRPr>
          </a:p>
        </p:txBody>
      </p:sp>
      <p:grpSp>
        <p:nvGrpSpPr>
          <p:cNvPr id="348" name="Google Shape;348;p32"/>
          <p:cNvGrpSpPr/>
          <p:nvPr/>
        </p:nvGrpSpPr>
        <p:grpSpPr>
          <a:xfrm>
            <a:off x="268474" y="198497"/>
            <a:ext cx="3356540" cy="585000"/>
            <a:chOff x="762000" y="1863785"/>
            <a:chExt cx="3356540" cy="585000"/>
          </a:xfrm>
        </p:grpSpPr>
        <p:grpSp>
          <p:nvGrpSpPr>
            <p:cNvPr id="349" name="Google Shape;349;p32"/>
            <p:cNvGrpSpPr/>
            <p:nvPr/>
          </p:nvGrpSpPr>
          <p:grpSpPr>
            <a:xfrm>
              <a:off x="762000" y="1863785"/>
              <a:ext cx="558900" cy="585000"/>
              <a:chOff x="762000" y="1863785"/>
              <a:chExt cx="558900" cy="585000"/>
            </a:xfrm>
          </p:grpSpPr>
          <p:sp>
            <p:nvSpPr>
              <p:cNvPr id="350" name="Google Shape;350;p32"/>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351" name="Google Shape;351;p32"/>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352" name="Google Shape;352;p32"/>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
        <p:nvSpPr>
          <p:cNvPr id="353" name="Google Shape;353;p32"/>
          <p:cNvSpPr/>
          <p:nvPr/>
        </p:nvSpPr>
        <p:spPr>
          <a:xfrm>
            <a:off x="0" y="2401200"/>
            <a:ext cx="1414800" cy="2055600"/>
          </a:xfrm>
          <a:prstGeom prst="rightArrow">
            <a:avLst>
              <a:gd fmla="val 50000" name="adj1"/>
              <a:gd fmla="val 50000" name="adj2"/>
            </a:avLst>
          </a:prstGeom>
          <a:solidFill>
            <a:srgbClr val="A197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1663701" y="1191750"/>
            <a:ext cx="7713000" cy="229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32"/>
          <p:cNvSpPr/>
          <p:nvPr/>
        </p:nvSpPr>
        <p:spPr>
          <a:xfrm>
            <a:off x="1663701" y="3482300"/>
            <a:ext cx="7713000" cy="2308800"/>
          </a:xfrm>
          <a:prstGeom prst="rect">
            <a:avLst/>
          </a:prstGeom>
          <a:solidFill>
            <a:srgbClr val="CFB3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p32"/>
          <p:cNvSpPr txBox="1"/>
          <p:nvPr/>
        </p:nvSpPr>
        <p:spPr>
          <a:xfrm>
            <a:off x="2803400" y="2006088"/>
            <a:ext cx="5433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3100">
                <a:solidFill>
                  <a:schemeClr val="lt1"/>
                </a:solidFill>
              </a:rPr>
              <a:t>청년몰 입지 예측 데이터</a:t>
            </a:r>
            <a:endParaRPr sz="3100">
              <a:solidFill>
                <a:schemeClr val="lt1"/>
              </a:solidFill>
            </a:endParaRPr>
          </a:p>
        </p:txBody>
      </p:sp>
      <p:sp>
        <p:nvSpPr>
          <p:cNvPr id="357" name="Google Shape;357;p32"/>
          <p:cNvSpPr txBox="1"/>
          <p:nvPr/>
        </p:nvSpPr>
        <p:spPr>
          <a:xfrm>
            <a:off x="2803400" y="4362388"/>
            <a:ext cx="5433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3100">
                <a:solidFill>
                  <a:schemeClr val="lt1"/>
                </a:solidFill>
              </a:rPr>
              <a:t>청년몰 입지 분석 데이터</a:t>
            </a:r>
            <a:endParaRPr sz="3100">
              <a:solidFill>
                <a:schemeClr val="lt1"/>
              </a:solidFill>
            </a:endParaRPr>
          </a:p>
        </p:txBody>
      </p:sp>
      <p:sp>
        <p:nvSpPr>
          <p:cNvPr id="358" name="Google Shape;358;p32"/>
          <p:cNvSpPr/>
          <p:nvPr/>
        </p:nvSpPr>
        <p:spPr>
          <a:xfrm rot="5400000">
            <a:off x="9779000" y="1792325"/>
            <a:ext cx="798900" cy="1603800"/>
          </a:xfrm>
          <a:prstGeom prst="bentArrow">
            <a:avLst>
              <a:gd fmla="val 25000" name="adj1"/>
              <a:gd fmla="val 24829" name="adj2"/>
              <a:gd fmla="val 25000" name="adj3"/>
              <a:gd fmla="val 43750" name="adj4"/>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flipH="1" rot="5400000">
            <a:off x="9779000" y="3625150"/>
            <a:ext cx="798900" cy="1603800"/>
          </a:xfrm>
          <a:prstGeom prst="bentArrow">
            <a:avLst>
              <a:gd fmla="val 25000" name="adj1"/>
              <a:gd fmla="val 24829" name="adj2"/>
              <a:gd fmla="val 25000" name="adj3"/>
              <a:gd fmla="val 43750" name="adj4"/>
            </a:avLst>
          </a:prstGeom>
          <a:solidFill>
            <a:srgbClr val="DDBC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9569000" y="3032150"/>
            <a:ext cx="2298000" cy="957000"/>
          </a:xfrm>
          <a:prstGeom prst="roundRect">
            <a:avLst>
              <a:gd fmla="val 16667" name="adj"/>
            </a:avLst>
          </a:prstGeom>
          <a:solidFill>
            <a:srgbClr val="A197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500">
                <a:solidFill>
                  <a:schemeClr val="accent1"/>
                </a:solidFill>
              </a:rPr>
              <a:t>청년몰 입지 예측 모델</a:t>
            </a:r>
            <a:endParaRPr b="1" sz="1500">
              <a:solidFill>
                <a:schemeClr val="accent1"/>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3"/>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33"/>
          <p:cNvSpPr txBox="1"/>
          <p:nvPr/>
        </p:nvSpPr>
        <p:spPr>
          <a:xfrm>
            <a:off x="2604149" y="302250"/>
            <a:ext cx="6983700" cy="9366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Clr>
                <a:schemeClr val="dk1"/>
              </a:buClr>
              <a:buSzPts val="1100"/>
              <a:buFont typeface="Arial"/>
              <a:buNone/>
            </a:pPr>
            <a:r>
              <a:rPr lang="ko-KR" sz="1900">
                <a:solidFill>
                  <a:schemeClr val="lt1"/>
                </a:solidFill>
              </a:rPr>
              <a:t>폐업한 청년몰 분석을 통해 청년몰의 문제점과 원인 파악 </a:t>
            </a:r>
            <a:endParaRPr sz="1900">
              <a:solidFill>
                <a:schemeClr val="lt1"/>
              </a:solidFill>
            </a:endParaRPr>
          </a:p>
          <a:p>
            <a:pPr indent="0" lvl="0" marL="0" marR="0" rtl="0" algn="l">
              <a:spcBef>
                <a:spcPts val="0"/>
              </a:spcBef>
              <a:spcAft>
                <a:spcPts val="0"/>
              </a:spcAft>
              <a:buNone/>
            </a:pPr>
            <a:r>
              <a:t/>
            </a:r>
            <a:endParaRPr sz="3300">
              <a:solidFill>
                <a:schemeClr val="lt1"/>
              </a:solidFill>
            </a:endParaRPr>
          </a:p>
        </p:txBody>
      </p:sp>
      <p:grpSp>
        <p:nvGrpSpPr>
          <p:cNvPr id="367" name="Google Shape;367;p33"/>
          <p:cNvGrpSpPr/>
          <p:nvPr/>
        </p:nvGrpSpPr>
        <p:grpSpPr>
          <a:xfrm>
            <a:off x="268474" y="198497"/>
            <a:ext cx="3356540" cy="585000"/>
            <a:chOff x="762000" y="1863785"/>
            <a:chExt cx="3356540" cy="585000"/>
          </a:xfrm>
        </p:grpSpPr>
        <p:grpSp>
          <p:nvGrpSpPr>
            <p:cNvPr id="368" name="Google Shape;368;p33"/>
            <p:cNvGrpSpPr/>
            <p:nvPr/>
          </p:nvGrpSpPr>
          <p:grpSpPr>
            <a:xfrm>
              <a:off x="762000" y="1863785"/>
              <a:ext cx="558900" cy="585000"/>
              <a:chOff x="762000" y="1863785"/>
              <a:chExt cx="558900" cy="585000"/>
            </a:xfrm>
          </p:grpSpPr>
          <p:sp>
            <p:nvSpPr>
              <p:cNvPr id="369" name="Google Shape;369;p33"/>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370" name="Google Shape;370;p33"/>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371" name="Google Shape;371;p33"/>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4"/>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7" name="Google Shape;377;p34"/>
          <p:cNvSpPr txBox="1"/>
          <p:nvPr/>
        </p:nvSpPr>
        <p:spPr>
          <a:xfrm>
            <a:off x="1406098" y="283400"/>
            <a:ext cx="9379800" cy="9366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Clr>
                <a:schemeClr val="dk1"/>
              </a:buClr>
              <a:buSzPts val="1100"/>
              <a:buFont typeface="Arial"/>
              <a:buNone/>
            </a:pPr>
            <a:r>
              <a:rPr lang="ko-KR" sz="1900">
                <a:solidFill>
                  <a:schemeClr val="lt1"/>
                </a:solidFill>
              </a:rPr>
              <a:t>청년몰 활성화에 영향을 미치는 다각적 요인의 상관관계 분석</a:t>
            </a:r>
            <a:endParaRPr sz="1900">
              <a:solidFill>
                <a:schemeClr val="lt1"/>
              </a:solidFill>
            </a:endParaRPr>
          </a:p>
          <a:p>
            <a:pPr indent="0" lvl="0" marL="0" marR="0" rtl="0" algn="l">
              <a:spcBef>
                <a:spcPts val="0"/>
              </a:spcBef>
              <a:spcAft>
                <a:spcPts val="0"/>
              </a:spcAft>
              <a:buNone/>
            </a:pPr>
            <a:r>
              <a:t/>
            </a:r>
            <a:endParaRPr sz="3300">
              <a:solidFill>
                <a:schemeClr val="lt1"/>
              </a:solidFill>
            </a:endParaRPr>
          </a:p>
        </p:txBody>
      </p:sp>
      <p:grpSp>
        <p:nvGrpSpPr>
          <p:cNvPr id="378" name="Google Shape;378;p34"/>
          <p:cNvGrpSpPr/>
          <p:nvPr/>
        </p:nvGrpSpPr>
        <p:grpSpPr>
          <a:xfrm>
            <a:off x="268474" y="198497"/>
            <a:ext cx="3356540" cy="585000"/>
            <a:chOff x="762000" y="1863785"/>
            <a:chExt cx="3356540" cy="585000"/>
          </a:xfrm>
        </p:grpSpPr>
        <p:grpSp>
          <p:nvGrpSpPr>
            <p:cNvPr id="379" name="Google Shape;379;p34"/>
            <p:cNvGrpSpPr/>
            <p:nvPr/>
          </p:nvGrpSpPr>
          <p:grpSpPr>
            <a:xfrm>
              <a:off x="762000" y="1863785"/>
              <a:ext cx="558900" cy="585000"/>
              <a:chOff x="762000" y="1863785"/>
              <a:chExt cx="558900" cy="585000"/>
            </a:xfrm>
          </p:grpSpPr>
          <p:sp>
            <p:nvSpPr>
              <p:cNvPr id="380" name="Google Shape;380;p34"/>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381" name="Google Shape;381;p34"/>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382" name="Google Shape;382;p34"/>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pic>
        <p:nvPicPr>
          <p:cNvPr id="387" name="Google Shape;387;p35"/>
          <p:cNvPicPr preferRelativeResize="0"/>
          <p:nvPr/>
        </p:nvPicPr>
        <p:blipFill rotWithShape="1">
          <a:blip r:embed="rId4">
            <a:alphaModFix/>
          </a:blip>
          <a:srcRect b="0" l="0" r="0" t="0"/>
          <a:stretch/>
        </p:blipFill>
        <p:spPr>
          <a:xfrm>
            <a:off x="0" y="0"/>
            <a:ext cx="6096000" cy="6857999"/>
          </a:xfrm>
          <a:prstGeom prst="rect">
            <a:avLst/>
          </a:prstGeom>
          <a:noFill/>
          <a:ln>
            <a:noFill/>
          </a:ln>
        </p:spPr>
      </p:pic>
      <p:sp>
        <p:nvSpPr>
          <p:cNvPr id="388" name="Google Shape;388;p35"/>
          <p:cNvSpPr txBox="1"/>
          <p:nvPr/>
        </p:nvSpPr>
        <p:spPr>
          <a:xfrm>
            <a:off x="7676708" y="735955"/>
            <a:ext cx="2879400" cy="538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4400">
                <a:solidFill>
                  <a:srgbClr val="3D3D3D"/>
                </a:solidFill>
                <a:latin typeface="Arial"/>
                <a:ea typeface="Arial"/>
                <a:cs typeface="Arial"/>
                <a:sym typeface="Arial"/>
              </a:rPr>
              <a:t>?</a:t>
            </a:r>
            <a:endParaRPr b="1" sz="34400">
              <a:solidFill>
                <a:srgbClr val="3D3D3D"/>
              </a:solidFill>
              <a:latin typeface="Arial"/>
              <a:ea typeface="Arial"/>
              <a:cs typeface="Arial"/>
              <a:sym typeface="Arial"/>
            </a:endParaRPr>
          </a:p>
        </p:txBody>
      </p:sp>
      <p:sp>
        <p:nvSpPr>
          <p:cNvPr id="389" name="Google Shape;389;p35"/>
          <p:cNvSpPr/>
          <p:nvPr/>
        </p:nvSpPr>
        <p:spPr>
          <a:xfrm>
            <a:off x="0" y="0"/>
            <a:ext cx="12192000" cy="68580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35"/>
          <p:cNvSpPr txBox="1"/>
          <p:nvPr/>
        </p:nvSpPr>
        <p:spPr>
          <a:xfrm>
            <a:off x="1800593" y="2876361"/>
            <a:ext cx="85908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6000">
                <a:solidFill>
                  <a:schemeClr val="lt1"/>
                </a:solidFill>
                <a:latin typeface="Arial Black"/>
                <a:ea typeface="Arial Black"/>
                <a:cs typeface="Arial Black"/>
                <a:sym typeface="Arial Black"/>
              </a:rPr>
              <a:t>1.2. 청년몰 문제점</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6"/>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6" name="Google Shape;396;p36"/>
          <p:cNvGrpSpPr/>
          <p:nvPr/>
        </p:nvGrpSpPr>
        <p:grpSpPr>
          <a:xfrm>
            <a:off x="546305" y="3241107"/>
            <a:ext cx="11141468" cy="3050400"/>
            <a:chOff x="811375" y="3004822"/>
            <a:chExt cx="11141468" cy="3050400"/>
          </a:xfrm>
        </p:grpSpPr>
        <p:grpSp>
          <p:nvGrpSpPr>
            <p:cNvPr id="397" name="Google Shape;397;p36"/>
            <p:cNvGrpSpPr/>
            <p:nvPr/>
          </p:nvGrpSpPr>
          <p:grpSpPr>
            <a:xfrm>
              <a:off x="811375" y="3004822"/>
              <a:ext cx="11095549" cy="848400"/>
              <a:chOff x="731520" y="3004822"/>
              <a:chExt cx="9804320" cy="848400"/>
            </a:xfrm>
          </p:grpSpPr>
          <p:sp>
            <p:nvSpPr>
              <p:cNvPr id="398" name="Google Shape;398;p36"/>
              <p:cNvSpPr/>
              <p:nvPr/>
            </p:nvSpPr>
            <p:spPr>
              <a:xfrm>
                <a:off x="731520" y="3004822"/>
                <a:ext cx="1960800" cy="848400"/>
              </a:xfrm>
              <a:prstGeom prst="rect">
                <a:avLst/>
              </a:prstGeom>
              <a:solidFill>
                <a:srgbClr val="EEE9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 name="Google Shape;399;p36"/>
              <p:cNvSpPr/>
              <p:nvPr/>
            </p:nvSpPr>
            <p:spPr>
              <a:xfrm>
                <a:off x="2692400" y="3004822"/>
                <a:ext cx="1960800" cy="848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 name="Google Shape;400;p36"/>
              <p:cNvSpPr/>
              <p:nvPr/>
            </p:nvSpPr>
            <p:spPr>
              <a:xfrm>
                <a:off x="4653280" y="3004822"/>
                <a:ext cx="1960800" cy="848400"/>
              </a:xfrm>
              <a:prstGeom prst="rect">
                <a:avLst/>
              </a:prstGeom>
              <a:solidFill>
                <a:srgbClr val="ECCE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 name="Google Shape;401;p36"/>
              <p:cNvSpPr/>
              <p:nvPr/>
            </p:nvSpPr>
            <p:spPr>
              <a:xfrm>
                <a:off x="6614160" y="3004822"/>
                <a:ext cx="1968600" cy="848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36"/>
              <p:cNvSpPr/>
              <p:nvPr/>
            </p:nvSpPr>
            <p:spPr>
              <a:xfrm>
                <a:off x="8575040" y="3004822"/>
                <a:ext cx="1960800" cy="8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403" name="Google Shape;403;p36"/>
            <p:cNvCxnSpPr/>
            <p:nvPr/>
          </p:nvCxnSpPr>
          <p:spPr>
            <a:xfrm>
              <a:off x="811410" y="3004822"/>
              <a:ext cx="0" cy="3050400"/>
            </a:xfrm>
            <a:prstGeom prst="straightConnector1">
              <a:avLst/>
            </a:prstGeom>
            <a:noFill/>
            <a:ln cap="flat" cmpd="sng" w="9525">
              <a:solidFill>
                <a:srgbClr val="BFBFBF"/>
              </a:solidFill>
              <a:prstDash val="solid"/>
              <a:miter lim="800000"/>
              <a:headEnd len="sm" w="sm" type="none"/>
              <a:tailEnd len="sm" w="sm" type="none"/>
            </a:ln>
          </p:spPr>
        </p:cxnSp>
        <p:cxnSp>
          <p:nvCxnSpPr>
            <p:cNvPr id="404" name="Google Shape;404;p36"/>
            <p:cNvCxnSpPr/>
            <p:nvPr/>
          </p:nvCxnSpPr>
          <p:spPr>
            <a:xfrm>
              <a:off x="3029242" y="3004822"/>
              <a:ext cx="0" cy="3050400"/>
            </a:xfrm>
            <a:prstGeom prst="straightConnector1">
              <a:avLst/>
            </a:prstGeom>
            <a:noFill/>
            <a:ln cap="flat" cmpd="sng" w="9525">
              <a:solidFill>
                <a:srgbClr val="BFBFBF"/>
              </a:solidFill>
              <a:prstDash val="solid"/>
              <a:miter lim="800000"/>
              <a:headEnd len="sm" w="sm" type="none"/>
              <a:tailEnd len="sm" w="sm" type="none"/>
            </a:ln>
          </p:spPr>
        </p:cxnSp>
        <p:cxnSp>
          <p:nvCxnSpPr>
            <p:cNvPr id="405" name="Google Shape;405;p36"/>
            <p:cNvCxnSpPr/>
            <p:nvPr/>
          </p:nvCxnSpPr>
          <p:spPr>
            <a:xfrm>
              <a:off x="5257234" y="3004822"/>
              <a:ext cx="0" cy="3050400"/>
            </a:xfrm>
            <a:prstGeom prst="straightConnector1">
              <a:avLst/>
            </a:prstGeom>
            <a:noFill/>
            <a:ln cap="flat" cmpd="sng" w="9525">
              <a:solidFill>
                <a:srgbClr val="BFBFBF"/>
              </a:solidFill>
              <a:prstDash val="solid"/>
              <a:miter lim="800000"/>
              <a:headEnd len="sm" w="sm" type="none"/>
              <a:tailEnd len="sm" w="sm" type="none"/>
            </a:ln>
          </p:spPr>
        </p:cxnSp>
        <p:cxnSp>
          <p:nvCxnSpPr>
            <p:cNvPr id="406" name="Google Shape;406;p36"/>
            <p:cNvCxnSpPr/>
            <p:nvPr/>
          </p:nvCxnSpPr>
          <p:spPr>
            <a:xfrm>
              <a:off x="7464906" y="3004822"/>
              <a:ext cx="0" cy="3050400"/>
            </a:xfrm>
            <a:prstGeom prst="straightConnector1">
              <a:avLst/>
            </a:prstGeom>
            <a:noFill/>
            <a:ln cap="flat" cmpd="sng" w="9525">
              <a:solidFill>
                <a:srgbClr val="BFBFBF"/>
              </a:solidFill>
              <a:prstDash val="solid"/>
              <a:miter lim="800000"/>
              <a:headEnd len="sm" w="sm" type="none"/>
              <a:tailEnd len="sm" w="sm" type="none"/>
            </a:ln>
          </p:spPr>
        </p:cxnSp>
        <p:cxnSp>
          <p:nvCxnSpPr>
            <p:cNvPr id="407" name="Google Shape;407;p36"/>
            <p:cNvCxnSpPr/>
            <p:nvPr/>
          </p:nvCxnSpPr>
          <p:spPr>
            <a:xfrm>
              <a:off x="9692898" y="3004822"/>
              <a:ext cx="0" cy="3050400"/>
            </a:xfrm>
            <a:prstGeom prst="straightConnector1">
              <a:avLst/>
            </a:prstGeom>
            <a:noFill/>
            <a:ln cap="flat" cmpd="sng" w="9525">
              <a:solidFill>
                <a:srgbClr val="BFBFBF"/>
              </a:solidFill>
              <a:prstDash val="solid"/>
              <a:miter lim="800000"/>
              <a:headEnd len="sm" w="sm" type="none"/>
              <a:tailEnd len="sm" w="sm" type="none"/>
            </a:ln>
          </p:spPr>
        </p:cxnSp>
        <p:cxnSp>
          <p:nvCxnSpPr>
            <p:cNvPr id="408" name="Google Shape;408;p36"/>
            <p:cNvCxnSpPr/>
            <p:nvPr/>
          </p:nvCxnSpPr>
          <p:spPr>
            <a:xfrm>
              <a:off x="11910730" y="3004822"/>
              <a:ext cx="0" cy="3050400"/>
            </a:xfrm>
            <a:prstGeom prst="straightConnector1">
              <a:avLst/>
            </a:prstGeom>
            <a:noFill/>
            <a:ln cap="flat" cmpd="sng" w="9525">
              <a:solidFill>
                <a:srgbClr val="BFBFBF"/>
              </a:solidFill>
              <a:prstDash val="solid"/>
              <a:miter lim="800000"/>
              <a:headEnd len="sm" w="sm" type="none"/>
              <a:tailEnd len="sm" w="sm" type="none"/>
            </a:ln>
          </p:spPr>
        </p:cxnSp>
        <p:cxnSp>
          <p:nvCxnSpPr>
            <p:cNvPr id="409" name="Google Shape;409;p36"/>
            <p:cNvCxnSpPr/>
            <p:nvPr/>
          </p:nvCxnSpPr>
          <p:spPr>
            <a:xfrm>
              <a:off x="811410" y="5791200"/>
              <a:ext cx="5528700" cy="0"/>
            </a:xfrm>
            <a:prstGeom prst="straightConnector1">
              <a:avLst/>
            </a:prstGeom>
            <a:noFill/>
            <a:ln cap="flat" cmpd="sng" w="9525">
              <a:solidFill>
                <a:schemeClr val="accent1"/>
              </a:solidFill>
              <a:prstDash val="solid"/>
              <a:miter lim="800000"/>
              <a:headEnd len="med" w="med" type="triangle"/>
              <a:tailEnd len="med" w="med" type="triangle"/>
            </a:ln>
          </p:spPr>
        </p:cxnSp>
        <p:sp>
          <p:nvSpPr>
            <p:cNvPr id="410" name="Google Shape;410;p36"/>
            <p:cNvSpPr txBox="1"/>
            <p:nvPr/>
          </p:nvSpPr>
          <p:spPr>
            <a:xfrm>
              <a:off x="1051232" y="3228940"/>
              <a:ext cx="17280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554F4D"/>
                  </a:solidFill>
                </a:rPr>
                <a:t>문제 정의</a:t>
              </a:r>
              <a:endParaRPr/>
            </a:p>
          </p:txBody>
        </p:sp>
        <p:sp>
          <p:nvSpPr>
            <p:cNvPr id="411" name="Google Shape;411;p36"/>
            <p:cNvSpPr txBox="1"/>
            <p:nvPr/>
          </p:nvSpPr>
          <p:spPr>
            <a:xfrm>
              <a:off x="3199983" y="3228940"/>
              <a:ext cx="18708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554F4D"/>
                  </a:solidFill>
                </a:rPr>
                <a:t>데이터 수집</a:t>
              </a:r>
              <a:endParaRPr/>
            </a:p>
          </p:txBody>
        </p:sp>
        <p:sp>
          <p:nvSpPr>
            <p:cNvPr id="412" name="Google Shape;412;p36"/>
            <p:cNvSpPr txBox="1"/>
            <p:nvPr/>
          </p:nvSpPr>
          <p:spPr>
            <a:xfrm>
              <a:off x="5302940" y="3228940"/>
              <a:ext cx="210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554F4D"/>
                  </a:solidFill>
                </a:rPr>
                <a:t>데이터 전처리</a:t>
              </a:r>
              <a:endParaRPr/>
            </a:p>
          </p:txBody>
        </p:sp>
        <p:sp>
          <p:nvSpPr>
            <p:cNvPr id="413" name="Google Shape;413;p36"/>
            <p:cNvSpPr txBox="1"/>
            <p:nvPr/>
          </p:nvSpPr>
          <p:spPr>
            <a:xfrm>
              <a:off x="7555645" y="3228940"/>
              <a:ext cx="2039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554F4D"/>
                  </a:solidFill>
                </a:rPr>
                <a:t>데이터 모델링</a:t>
              </a:r>
              <a:endParaRPr/>
            </a:p>
          </p:txBody>
        </p:sp>
        <p:sp>
          <p:nvSpPr>
            <p:cNvPr id="414" name="Google Shape;414;p36"/>
            <p:cNvSpPr txBox="1"/>
            <p:nvPr/>
          </p:nvSpPr>
          <p:spPr>
            <a:xfrm>
              <a:off x="9638343" y="3228940"/>
              <a:ext cx="231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lt1"/>
                  </a:solidFill>
                </a:rPr>
                <a:t>시각화 및 탐색</a:t>
              </a:r>
              <a:endParaRPr/>
            </a:p>
          </p:txBody>
        </p:sp>
      </p:grpSp>
      <p:sp>
        <p:nvSpPr>
          <p:cNvPr id="415" name="Google Shape;415;p36"/>
          <p:cNvSpPr/>
          <p:nvPr/>
        </p:nvSpPr>
        <p:spPr>
          <a:xfrm>
            <a:off x="546340" y="1367501"/>
            <a:ext cx="11085900" cy="146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6" name="Google Shape;416;p36"/>
          <p:cNvSpPr txBox="1"/>
          <p:nvPr/>
        </p:nvSpPr>
        <p:spPr>
          <a:xfrm>
            <a:off x="2362129" y="1759346"/>
            <a:ext cx="70632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4000">
              <a:solidFill>
                <a:srgbClr val="554F4D"/>
              </a:solidFill>
              <a:latin typeface="Arial"/>
              <a:ea typeface="Arial"/>
              <a:cs typeface="Arial"/>
              <a:sym typeface="Arial"/>
            </a:endParaRPr>
          </a:p>
        </p:txBody>
      </p:sp>
      <p:sp>
        <p:nvSpPr>
          <p:cNvPr id="417" name="Google Shape;417;p36"/>
          <p:cNvSpPr/>
          <p:nvPr/>
        </p:nvSpPr>
        <p:spPr>
          <a:xfrm>
            <a:off x="553726" y="4645725"/>
            <a:ext cx="5542200" cy="848400"/>
          </a:xfrm>
          <a:prstGeom prst="rect">
            <a:avLst/>
          </a:prstGeom>
          <a:solidFill>
            <a:srgbClr val="E6E4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rPr>
              <a:t>1 주차</a:t>
            </a:r>
            <a:endParaRPr sz="1800">
              <a:solidFill>
                <a:schemeClr val="lt1"/>
              </a:solidFill>
              <a:latin typeface="Arial"/>
              <a:ea typeface="Arial"/>
              <a:cs typeface="Arial"/>
              <a:sym typeface="Arial"/>
            </a:endParaRPr>
          </a:p>
        </p:txBody>
      </p:sp>
      <p:sp>
        <p:nvSpPr>
          <p:cNvPr id="418" name="Google Shape;418;p36"/>
          <p:cNvSpPr/>
          <p:nvPr/>
        </p:nvSpPr>
        <p:spPr>
          <a:xfrm>
            <a:off x="6100350" y="5069900"/>
            <a:ext cx="5542200" cy="848400"/>
          </a:xfrm>
          <a:prstGeom prst="rect">
            <a:avLst/>
          </a:prstGeom>
          <a:solidFill>
            <a:srgbClr val="E2CB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rPr>
              <a:t>2주차</a:t>
            </a:r>
            <a:endParaRPr sz="1800">
              <a:solidFill>
                <a:schemeClr val="lt1"/>
              </a:solidFill>
              <a:latin typeface="Arial"/>
              <a:ea typeface="Arial"/>
              <a:cs typeface="Arial"/>
              <a:sym typeface="Arial"/>
            </a:endParaRPr>
          </a:p>
        </p:txBody>
      </p:sp>
      <p:sp>
        <p:nvSpPr>
          <p:cNvPr id="419" name="Google Shape;419;p36"/>
          <p:cNvSpPr txBox="1"/>
          <p:nvPr/>
        </p:nvSpPr>
        <p:spPr>
          <a:xfrm>
            <a:off x="3836303" y="151325"/>
            <a:ext cx="5738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청년몰 </a:t>
            </a:r>
            <a:r>
              <a:rPr lang="ko-KR" sz="3200">
                <a:solidFill>
                  <a:schemeClr val="lt1"/>
                </a:solidFill>
              </a:rPr>
              <a:t>개발 생애 주기</a:t>
            </a:r>
            <a:r>
              <a:rPr lang="ko-KR" sz="3200">
                <a:solidFill>
                  <a:schemeClr val="lt1"/>
                </a:solidFill>
                <a:latin typeface="Arial"/>
                <a:ea typeface="Arial"/>
                <a:cs typeface="Arial"/>
                <a:sym typeface="Arial"/>
              </a:rPr>
              <a:t>  </a:t>
            </a:r>
            <a:endParaRPr/>
          </a:p>
        </p:txBody>
      </p:sp>
      <p:grpSp>
        <p:nvGrpSpPr>
          <p:cNvPr id="420" name="Google Shape;420;p36"/>
          <p:cNvGrpSpPr/>
          <p:nvPr/>
        </p:nvGrpSpPr>
        <p:grpSpPr>
          <a:xfrm>
            <a:off x="268474" y="198497"/>
            <a:ext cx="3356540" cy="585000"/>
            <a:chOff x="762000" y="1863785"/>
            <a:chExt cx="3356540" cy="585000"/>
          </a:xfrm>
        </p:grpSpPr>
        <p:grpSp>
          <p:nvGrpSpPr>
            <p:cNvPr id="421" name="Google Shape;421;p36"/>
            <p:cNvGrpSpPr/>
            <p:nvPr/>
          </p:nvGrpSpPr>
          <p:grpSpPr>
            <a:xfrm>
              <a:off x="762000" y="1863785"/>
              <a:ext cx="558900" cy="585000"/>
              <a:chOff x="762000" y="1863785"/>
              <a:chExt cx="558900" cy="585000"/>
            </a:xfrm>
          </p:grpSpPr>
          <p:sp>
            <p:nvSpPr>
              <p:cNvPr id="422" name="Google Shape;422;p36"/>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423" name="Google Shape;423;p36"/>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424" name="Google Shape;424;p36"/>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7"/>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0" name="Google Shape;430;p37"/>
          <p:cNvGrpSpPr/>
          <p:nvPr/>
        </p:nvGrpSpPr>
        <p:grpSpPr>
          <a:xfrm>
            <a:off x="546340" y="3241107"/>
            <a:ext cx="11141433" cy="3050538"/>
            <a:chOff x="811410" y="3004822"/>
            <a:chExt cx="11141433" cy="3050538"/>
          </a:xfrm>
        </p:grpSpPr>
        <p:grpSp>
          <p:nvGrpSpPr>
            <p:cNvPr id="431" name="Google Shape;431;p37"/>
            <p:cNvGrpSpPr/>
            <p:nvPr/>
          </p:nvGrpSpPr>
          <p:grpSpPr>
            <a:xfrm>
              <a:off x="811410" y="3004822"/>
              <a:ext cx="11096108" cy="848355"/>
              <a:chOff x="731520" y="3004822"/>
              <a:chExt cx="9804400" cy="848355"/>
            </a:xfrm>
          </p:grpSpPr>
          <p:sp>
            <p:nvSpPr>
              <p:cNvPr id="432" name="Google Shape;432;p37"/>
              <p:cNvSpPr/>
              <p:nvPr/>
            </p:nvSpPr>
            <p:spPr>
              <a:xfrm>
                <a:off x="731520" y="3004822"/>
                <a:ext cx="1960880" cy="848355"/>
              </a:xfrm>
              <a:prstGeom prst="rect">
                <a:avLst/>
              </a:prstGeom>
              <a:solidFill>
                <a:srgbClr val="EEE9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3" name="Google Shape;433;p37"/>
              <p:cNvSpPr/>
              <p:nvPr/>
            </p:nvSpPr>
            <p:spPr>
              <a:xfrm>
                <a:off x="2692400" y="3004822"/>
                <a:ext cx="1960880" cy="84835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4" name="Google Shape;434;p37"/>
              <p:cNvSpPr/>
              <p:nvPr/>
            </p:nvSpPr>
            <p:spPr>
              <a:xfrm>
                <a:off x="4653280" y="3004822"/>
                <a:ext cx="1960880" cy="848355"/>
              </a:xfrm>
              <a:prstGeom prst="rect">
                <a:avLst/>
              </a:prstGeom>
              <a:solidFill>
                <a:srgbClr val="ECCE9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5" name="Google Shape;435;p37"/>
              <p:cNvSpPr/>
              <p:nvPr/>
            </p:nvSpPr>
            <p:spPr>
              <a:xfrm>
                <a:off x="6614160" y="3004822"/>
                <a:ext cx="1968629" cy="84835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37"/>
              <p:cNvSpPr/>
              <p:nvPr/>
            </p:nvSpPr>
            <p:spPr>
              <a:xfrm>
                <a:off x="8575040" y="3004822"/>
                <a:ext cx="1960880" cy="84835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437" name="Google Shape;437;p37"/>
            <p:cNvCxnSpPr/>
            <p:nvPr/>
          </p:nvCxnSpPr>
          <p:spPr>
            <a:xfrm>
              <a:off x="811410" y="3004822"/>
              <a:ext cx="0" cy="3050538"/>
            </a:xfrm>
            <a:prstGeom prst="straightConnector1">
              <a:avLst/>
            </a:prstGeom>
            <a:noFill/>
            <a:ln cap="flat" cmpd="sng" w="9525">
              <a:solidFill>
                <a:srgbClr val="BFBFBF"/>
              </a:solidFill>
              <a:prstDash val="solid"/>
              <a:miter lim="800000"/>
              <a:headEnd len="sm" w="sm" type="none"/>
              <a:tailEnd len="sm" w="sm" type="none"/>
            </a:ln>
          </p:spPr>
        </p:cxnSp>
        <p:cxnSp>
          <p:nvCxnSpPr>
            <p:cNvPr id="438" name="Google Shape;438;p37"/>
            <p:cNvCxnSpPr/>
            <p:nvPr/>
          </p:nvCxnSpPr>
          <p:spPr>
            <a:xfrm>
              <a:off x="3029242" y="3004822"/>
              <a:ext cx="0" cy="3050538"/>
            </a:xfrm>
            <a:prstGeom prst="straightConnector1">
              <a:avLst/>
            </a:prstGeom>
            <a:noFill/>
            <a:ln cap="flat" cmpd="sng" w="9525">
              <a:solidFill>
                <a:srgbClr val="BFBFBF"/>
              </a:solidFill>
              <a:prstDash val="solid"/>
              <a:miter lim="800000"/>
              <a:headEnd len="sm" w="sm" type="none"/>
              <a:tailEnd len="sm" w="sm" type="none"/>
            </a:ln>
          </p:spPr>
        </p:cxnSp>
        <p:cxnSp>
          <p:nvCxnSpPr>
            <p:cNvPr id="439" name="Google Shape;439;p37"/>
            <p:cNvCxnSpPr/>
            <p:nvPr/>
          </p:nvCxnSpPr>
          <p:spPr>
            <a:xfrm>
              <a:off x="5257234" y="3004822"/>
              <a:ext cx="0" cy="3050538"/>
            </a:xfrm>
            <a:prstGeom prst="straightConnector1">
              <a:avLst/>
            </a:prstGeom>
            <a:noFill/>
            <a:ln cap="flat" cmpd="sng" w="9525">
              <a:solidFill>
                <a:srgbClr val="BFBFBF"/>
              </a:solidFill>
              <a:prstDash val="solid"/>
              <a:miter lim="800000"/>
              <a:headEnd len="sm" w="sm" type="none"/>
              <a:tailEnd len="sm" w="sm" type="none"/>
            </a:ln>
          </p:spPr>
        </p:cxnSp>
        <p:cxnSp>
          <p:nvCxnSpPr>
            <p:cNvPr id="440" name="Google Shape;440;p37"/>
            <p:cNvCxnSpPr/>
            <p:nvPr/>
          </p:nvCxnSpPr>
          <p:spPr>
            <a:xfrm>
              <a:off x="7464906" y="3004822"/>
              <a:ext cx="0" cy="3050538"/>
            </a:xfrm>
            <a:prstGeom prst="straightConnector1">
              <a:avLst/>
            </a:prstGeom>
            <a:noFill/>
            <a:ln cap="flat" cmpd="sng" w="9525">
              <a:solidFill>
                <a:srgbClr val="BFBFBF"/>
              </a:solidFill>
              <a:prstDash val="solid"/>
              <a:miter lim="800000"/>
              <a:headEnd len="sm" w="sm" type="none"/>
              <a:tailEnd len="sm" w="sm" type="none"/>
            </a:ln>
          </p:spPr>
        </p:cxnSp>
        <p:cxnSp>
          <p:nvCxnSpPr>
            <p:cNvPr id="441" name="Google Shape;441;p37"/>
            <p:cNvCxnSpPr/>
            <p:nvPr/>
          </p:nvCxnSpPr>
          <p:spPr>
            <a:xfrm>
              <a:off x="9692898" y="3004822"/>
              <a:ext cx="0" cy="3050538"/>
            </a:xfrm>
            <a:prstGeom prst="straightConnector1">
              <a:avLst/>
            </a:prstGeom>
            <a:noFill/>
            <a:ln cap="flat" cmpd="sng" w="9525">
              <a:solidFill>
                <a:srgbClr val="BFBFBF"/>
              </a:solidFill>
              <a:prstDash val="solid"/>
              <a:miter lim="800000"/>
              <a:headEnd len="sm" w="sm" type="none"/>
              <a:tailEnd len="sm" w="sm" type="none"/>
            </a:ln>
          </p:spPr>
        </p:cxnSp>
        <p:cxnSp>
          <p:nvCxnSpPr>
            <p:cNvPr id="442" name="Google Shape;442;p37"/>
            <p:cNvCxnSpPr/>
            <p:nvPr/>
          </p:nvCxnSpPr>
          <p:spPr>
            <a:xfrm>
              <a:off x="11910730" y="3004822"/>
              <a:ext cx="0" cy="3050538"/>
            </a:xfrm>
            <a:prstGeom prst="straightConnector1">
              <a:avLst/>
            </a:prstGeom>
            <a:noFill/>
            <a:ln cap="flat" cmpd="sng" w="9525">
              <a:solidFill>
                <a:srgbClr val="BFBFBF"/>
              </a:solidFill>
              <a:prstDash val="solid"/>
              <a:miter lim="800000"/>
              <a:headEnd len="sm" w="sm" type="none"/>
              <a:tailEnd len="sm" w="sm" type="none"/>
            </a:ln>
          </p:spPr>
        </p:cxnSp>
        <p:cxnSp>
          <p:nvCxnSpPr>
            <p:cNvPr id="443" name="Google Shape;443;p37"/>
            <p:cNvCxnSpPr/>
            <p:nvPr/>
          </p:nvCxnSpPr>
          <p:spPr>
            <a:xfrm>
              <a:off x="811410" y="5791200"/>
              <a:ext cx="5528700" cy="0"/>
            </a:xfrm>
            <a:prstGeom prst="straightConnector1">
              <a:avLst/>
            </a:prstGeom>
            <a:noFill/>
            <a:ln cap="flat" cmpd="sng" w="9525">
              <a:solidFill>
                <a:schemeClr val="accent1"/>
              </a:solidFill>
              <a:prstDash val="solid"/>
              <a:miter lim="800000"/>
              <a:headEnd len="med" w="med" type="triangle"/>
              <a:tailEnd len="med" w="med" type="triangle"/>
            </a:ln>
          </p:spPr>
        </p:cxnSp>
        <p:sp>
          <p:nvSpPr>
            <p:cNvPr id="444" name="Google Shape;444;p37"/>
            <p:cNvSpPr txBox="1"/>
            <p:nvPr/>
          </p:nvSpPr>
          <p:spPr>
            <a:xfrm>
              <a:off x="1051232" y="3228940"/>
              <a:ext cx="17280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554F4D"/>
                  </a:solidFill>
                </a:rPr>
                <a:t>문제 정의</a:t>
              </a:r>
              <a:endParaRPr/>
            </a:p>
          </p:txBody>
        </p:sp>
        <p:sp>
          <p:nvSpPr>
            <p:cNvPr id="445" name="Google Shape;445;p37"/>
            <p:cNvSpPr txBox="1"/>
            <p:nvPr/>
          </p:nvSpPr>
          <p:spPr>
            <a:xfrm>
              <a:off x="3199983" y="3228940"/>
              <a:ext cx="18708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554F4D"/>
                  </a:solidFill>
                </a:rPr>
                <a:t>데이터 수집</a:t>
              </a:r>
              <a:endParaRPr/>
            </a:p>
          </p:txBody>
        </p:sp>
        <p:sp>
          <p:nvSpPr>
            <p:cNvPr id="446" name="Google Shape;446;p37"/>
            <p:cNvSpPr txBox="1"/>
            <p:nvPr/>
          </p:nvSpPr>
          <p:spPr>
            <a:xfrm>
              <a:off x="5302940" y="3228940"/>
              <a:ext cx="210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554F4D"/>
                  </a:solidFill>
                </a:rPr>
                <a:t>데이터 전처리</a:t>
              </a:r>
              <a:endParaRPr/>
            </a:p>
          </p:txBody>
        </p:sp>
        <p:sp>
          <p:nvSpPr>
            <p:cNvPr id="447" name="Google Shape;447;p37"/>
            <p:cNvSpPr txBox="1"/>
            <p:nvPr/>
          </p:nvSpPr>
          <p:spPr>
            <a:xfrm>
              <a:off x="7555645" y="3228940"/>
              <a:ext cx="2039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554F4D"/>
                  </a:solidFill>
                </a:rPr>
                <a:t>데이터 모델링</a:t>
              </a:r>
              <a:endParaRPr/>
            </a:p>
          </p:txBody>
        </p:sp>
        <p:sp>
          <p:nvSpPr>
            <p:cNvPr id="448" name="Google Shape;448;p37"/>
            <p:cNvSpPr txBox="1"/>
            <p:nvPr/>
          </p:nvSpPr>
          <p:spPr>
            <a:xfrm>
              <a:off x="9638343" y="3228940"/>
              <a:ext cx="231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lt1"/>
                  </a:solidFill>
                </a:rPr>
                <a:t>시각화 및 탐색</a:t>
              </a:r>
              <a:endParaRPr/>
            </a:p>
          </p:txBody>
        </p:sp>
      </p:grpSp>
      <p:sp>
        <p:nvSpPr>
          <p:cNvPr id="449" name="Google Shape;449;p37"/>
          <p:cNvSpPr/>
          <p:nvPr/>
        </p:nvSpPr>
        <p:spPr>
          <a:xfrm>
            <a:off x="546340" y="1367501"/>
            <a:ext cx="11085950" cy="146303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37"/>
          <p:cNvSpPr txBox="1"/>
          <p:nvPr/>
        </p:nvSpPr>
        <p:spPr>
          <a:xfrm>
            <a:off x="2362129" y="1759346"/>
            <a:ext cx="706315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4000">
              <a:solidFill>
                <a:srgbClr val="554F4D"/>
              </a:solidFill>
              <a:latin typeface="Arial"/>
              <a:ea typeface="Arial"/>
              <a:cs typeface="Arial"/>
              <a:sym typeface="Arial"/>
            </a:endParaRPr>
          </a:p>
        </p:txBody>
      </p:sp>
      <p:sp>
        <p:nvSpPr>
          <p:cNvPr id="451" name="Google Shape;451;p37"/>
          <p:cNvSpPr/>
          <p:nvPr/>
        </p:nvSpPr>
        <p:spPr>
          <a:xfrm>
            <a:off x="553726" y="4645725"/>
            <a:ext cx="5542200" cy="848400"/>
          </a:xfrm>
          <a:prstGeom prst="rect">
            <a:avLst/>
          </a:prstGeom>
          <a:solidFill>
            <a:srgbClr val="E6E4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rPr>
              <a:t>1 주차</a:t>
            </a:r>
            <a:endParaRPr sz="1800">
              <a:solidFill>
                <a:schemeClr val="lt1"/>
              </a:solidFill>
              <a:latin typeface="Arial"/>
              <a:ea typeface="Arial"/>
              <a:cs typeface="Arial"/>
              <a:sym typeface="Arial"/>
            </a:endParaRPr>
          </a:p>
        </p:txBody>
      </p:sp>
      <p:sp>
        <p:nvSpPr>
          <p:cNvPr id="452" name="Google Shape;452;p37"/>
          <p:cNvSpPr/>
          <p:nvPr/>
        </p:nvSpPr>
        <p:spPr>
          <a:xfrm>
            <a:off x="6100350" y="5069900"/>
            <a:ext cx="5542200" cy="848400"/>
          </a:xfrm>
          <a:prstGeom prst="rect">
            <a:avLst/>
          </a:prstGeom>
          <a:solidFill>
            <a:srgbClr val="E2CB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rPr>
              <a:t>2주차</a:t>
            </a:r>
            <a:endParaRPr sz="1800">
              <a:solidFill>
                <a:schemeClr val="lt1"/>
              </a:solidFill>
              <a:latin typeface="Arial"/>
              <a:ea typeface="Arial"/>
              <a:cs typeface="Arial"/>
              <a:sym typeface="Arial"/>
            </a:endParaRPr>
          </a:p>
        </p:txBody>
      </p:sp>
      <p:sp>
        <p:nvSpPr>
          <p:cNvPr id="453" name="Google Shape;453;p37"/>
          <p:cNvSpPr txBox="1"/>
          <p:nvPr/>
        </p:nvSpPr>
        <p:spPr>
          <a:xfrm>
            <a:off x="3836303" y="151325"/>
            <a:ext cx="5738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청년몰 </a:t>
            </a:r>
            <a:r>
              <a:rPr lang="ko-KR" sz="3200">
                <a:solidFill>
                  <a:schemeClr val="lt1"/>
                </a:solidFill>
              </a:rPr>
              <a:t>개발 생애 주기</a:t>
            </a:r>
            <a:r>
              <a:rPr lang="ko-KR" sz="3200">
                <a:solidFill>
                  <a:schemeClr val="lt1"/>
                </a:solidFill>
                <a:latin typeface="Arial"/>
                <a:ea typeface="Arial"/>
                <a:cs typeface="Arial"/>
                <a:sym typeface="Arial"/>
              </a:rPr>
              <a:t>  </a:t>
            </a:r>
            <a:endParaRPr/>
          </a:p>
        </p:txBody>
      </p:sp>
      <p:grpSp>
        <p:nvGrpSpPr>
          <p:cNvPr id="454" name="Google Shape;454;p37"/>
          <p:cNvGrpSpPr/>
          <p:nvPr/>
        </p:nvGrpSpPr>
        <p:grpSpPr>
          <a:xfrm>
            <a:off x="268474" y="198497"/>
            <a:ext cx="3356540" cy="585000"/>
            <a:chOff x="762000" y="1863785"/>
            <a:chExt cx="3356540" cy="585000"/>
          </a:xfrm>
        </p:grpSpPr>
        <p:grpSp>
          <p:nvGrpSpPr>
            <p:cNvPr id="455" name="Google Shape;455;p37"/>
            <p:cNvGrpSpPr/>
            <p:nvPr/>
          </p:nvGrpSpPr>
          <p:grpSpPr>
            <a:xfrm>
              <a:off x="762000" y="1863785"/>
              <a:ext cx="558900" cy="585000"/>
              <a:chOff x="762000" y="1863785"/>
              <a:chExt cx="558900" cy="585000"/>
            </a:xfrm>
          </p:grpSpPr>
          <p:sp>
            <p:nvSpPr>
              <p:cNvPr id="456" name="Google Shape;456;p37"/>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457" name="Google Shape;457;p37"/>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458" name="Google Shape;458;p37"/>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38"/>
          <p:cNvSpPr/>
          <p:nvPr/>
        </p:nvSpPr>
        <p:spPr>
          <a:xfrm>
            <a:off x="8470900" y="1809000"/>
            <a:ext cx="3240000" cy="324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38"/>
          <p:cNvSpPr txBox="1"/>
          <p:nvPr/>
        </p:nvSpPr>
        <p:spPr>
          <a:xfrm>
            <a:off x="8763000" y="2962871"/>
            <a:ext cx="1090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B7AFA5"/>
                </a:solidFill>
                <a:latin typeface="Arial"/>
                <a:ea typeface="Arial"/>
                <a:cs typeface="Arial"/>
                <a:sym typeface="Arial"/>
              </a:rPr>
              <a:t>Part </a:t>
            </a:r>
            <a:r>
              <a:rPr lang="ko-KR" sz="2400">
                <a:solidFill>
                  <a:srgbClr val="B7AFA5"/>
                </a:solidFill>
              </a:rPr>
              <a:t>2</a:t>
            </a:r>
            <a:endParaRPr sz="2400">
              <a:solidFill>
                <a:srgbClr val="B7AFA5"/>
              </a:solidFill>
              <a:latin typeface="Arial"/>
              <a:ea typeface="Arial"/>
              <a:cs typeface="Arial"/>
              <a:sym typeface="Arial"/>
            </a:endParaRPr>
          </a:p>
        </p:txBody>
      </p:sp>
      <p:sp>
        <p:nvSpPr>
          <p:cNvPr id="465" name="Google Shape;465;p38"/>
          <p:cNvSpPr txBox="1"/>
          <p:nvPr/>
        </p:nvSpPr>
        <p:spPr>
          <a:xfrm>
            <a:off x="8763000" y="3424536"/>
            <a:ext cx="25539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ko-KR" sz="2800">
                <a:solidFill>
                  <a:srgbClr val="DDBC9A"/>
                </a:solidFill>
              </a:rPr>
              <a:t>분석 데이터</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9"/>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1" name="Google Shape;471;p39"/>
          <p:cNvSpPr txBox="1"/>
          <p:nvPr/>
        </p:nvSpPr>
        <p:spPr>
          <a:xfrm>
            <a:off x="4038592" y="198500"/>
            <a:ext cx="4114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분석 프로세스 도식화 </a:t>
            </a:r>
            <a:endParaRPr/>
          </a:p>
        </p:txBody>
      </p:sp>
      <p:sp>
        <p:nvSpPr>
          <p:cNvPr id="472" name="Google Shape;472;p39"/>
          <p:cNvSpPr/>
          <p:nvPr/>
        </p:nvSpPr>
        <p:spPr>
          <a:xfrm>
            <a:off x="967236" y="1908073"/>
            <a:ext cx="1033200" cy="923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3" name="Google Shape;473;p39"/>
          <p:cNvSpPr/>
          <p:nvPr/>
        </p:nvSpPr>
        <p:spPr>
          <a:xfrm>
            <a:off x="2152739" y="1908073"/>
            <a:ext cx="9072000" cy="923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4" name="Google Shape;474;p39"/>
          <p:cNvSpPr txBox="1"/>
          <p:nvPr/>
        </p:nvSpPr>
        <p:spPr>
          <a:xfrm>
            <a:off x="1263214" y="2037304"/>
            <a:ext cx="441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600">
                <a:solidFill>
                  <a:schemeClr val="lt1"/>
                </a:solidFill>
                <a:latin typeface="Arial"/>
                <a:ea typeface="Arial"/>
                <a:cs typeface="Arial"/>
                <a:sym typeface="Arial"/>
              </a:rPr>
              <a:t>1</a:t>
            </a:r>
            <a:endParaRPr b="1" sz="3600">
              <a:solidFill>
                <a:schemeClr val="lt1"/>
              </a:solidFill>
              <a:latin typeface="Arial"/>
              <a:ea typeface="Arial"/>
              <a:cs typeface="Arial"/>
              <a:sym typeface="Arial"/>
            </a:endParaRPr>
          </a:p>
        </p:txBody>
      </p:sp>
      <p:sp>
        <p:nvSpPr>
          <p:cNvPr id="475" name="Google Shape;475;p39"/>
          <p:cNvSpPr txBox="1"/>
          <p:nvPr/>
        </p:nvSpPr>
        <p:spPr>
          <a:xfrm>
            <a:off x="2403696" y="2129638"/>
            <a:ext cx="7178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Black"/>
                <a:ea typeface="Arial Black"/>
                <a:cs typeface="Arial Black"/>
                <a:sym typeface="Arial Black"/>
              </a:rPr>
              <a:t>데이터 분석을 통해 청년몰 활성화에 영향을 미치는 변수 파악</a:t>
            </a:r>
            <a:endParaRPr/>
          </a:p>
        </p:txBody>
      </p:sp>
      <p:sp>
        <p:nvSpPr>
          <p:cNvPr id="476" name="Google Shape;476;p39"/>
          <p:cNvSpPr/>
          <p:nvPr/>
        </p:nvSpPr>
        <p:spPr>
          <a:xfrm>
            <a:off x="967236" y="3301617"/>
            <a:ext cx="1033200" cy="92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7" name="Google Shape;477;p39"/>
          <p:cNvSpPr/>
          <p:nvPr/>
        </p:nvSpPr>
        <p:spPr>
          <a:xfrm>
            <a:off x="2152739" y="3301617"/>
            <a:ext cx="9072000" cy="92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39"/>
          <p:cNvSpPr txBox="1"/>
          <p:nvPr/>
        </p:nvSpPr>
        <p:spPr>
          <a:xfrm>
            <a:off x="1263214" y="3440116"/>
            <a:ext cx="441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600">
                <a:solidFill>
                  <a:schemeClr val="lt1"/>
                </a:solidFill>
                <a:latin typeface="Arial"/>
                <a:ea typeface="Arial"/>
                <a:cs typeface="Arial"/>
                <a:sym typeface="Arial"/>
              </a:rPr>
              <a:t>2</a:t>
            </a:r>
            <a:endParaRPr b="1" sz="3600">
              <a:solidFill>
                <a:schemeClr val="lt1"/>
              </a:solidFill>
              <a:latin typeface="Arial"/>
              <a:ea typeface="Arial"/>
              <a:cs typeface="Arial"/>
              <a:sym typeface="Arial"/>
            </a:endParaRPr>
          </a:p>
        </p:txBody>
      </p:sp>
      <p:sp>
        <p:nvSpPr>
          <p:cNvPr id="479" name="Google Shape;479;p39"/>
          <p:cNvSpPr txBox="1"/>
          <p:nvPr/>
        </p:nvSpPr>
        <p:spPr>
          <a:xfrm>
            <a:off x="2403696" y="3523182"/>
            <a:ext cx="5030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Black"/>
                <a:ea typeface="Arial Black"/>
                <a:cs typeface="Arial Black"/>
                <a:sym typeface="Arial Black"/>
              </a:rPr>
              <a:t>전통시장 청년몰 최적 입지 선정 모델 구축 </a:t>
            </a:r>
            <a:endParaRPr/>
          </a:p>
        </p:txBody>
      </p:sp>
      <p:sp>
        <p:nvSpPr>
          <p:cNvPr id="480" name="Google Shape;480;p39"/>
          <p:cNvSpPr/>
          <p:nvPr/>
        </p:nvSpPr>
        <p:spPr>
          <a:xfrm>
            <a:off x="967236" y="4695161"/>
            <a:ext cx="1033200" cy="9234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39"/>
          <p:cNvSpPr/>
          <p:nvPr/>
        </p:nvSpPr>
        <p:spPr>
          <a:xfrm>
            <a:off x="2152739" y="4695161"/>
            <a:ext cx="9072000" cy="9234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2" name="Google Shape;482;p39"/>
          <p:cNvSpPr txBox="1"/>
          <p:nvPr/>
        </p:nvSpPr>
        <p:spPr>
          <a:xfrm>
            <a:off x="1263214" y="4833659"/>
            <a:ext cx="441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600">
                <a:solidFill>
                  <a:srgbClr val="5F5F5F"/>
                </a:solidFill>
                <a:latin typeface="Arial"/>
                <a:ea typeface="Arial"/>
                <a:cs typeface="Arial"/>
                <a:sym typeface="Arial"/>
              </a:rPr>
              <a:t>3</a:t>
            </a:r>
            <a:endParaRPr b="1" sz="3600">
              <a:solidFill>
                <a:srgbClr val="5F5F5F"/>
              </a:solidFill>
              <a:latin typeface="Arial"/>
              <a:ea typeface="Arial"/>
              <a:cs typeface="Arial"/>
              <a:sym typeface="Arial"/>
            </a:endParaRPr>
          </a:p>
        </p:txBody>
      </p:sp>
      <p:sp>
        <p:nvSpPr>
          <p:cNvPr id="483" name="Google Shape;483;p39"/>
          <p:cNvSpPr txBox="1"/>
          <p:nvPr/>
        </p:nvSpPr>
        <p:spPr>
          <a:xfrm>
            <a:off x="2403696" y="4925993"/>
            <a:ext cx="7032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5F5F5F"/>
                </a:solidFill>
                <a:latin typeface="Arial Black"/>
                <a:ea typeface="Arial Black"/>
                <a:cs typeface="Arial Black"/>
                <a:sym typeface="Arial Black"/>
              </a:rPr>
              <a:t>모델 활용해 최적 신규 입지 선정 및 기존 청년몰 입지 개선 </a:t>
            </a:r>
            <a:endParaRPr/>
          </a:p>
        </p:txBody>
      </p:sp>
      <p:grpSp>
        <p:nvGrpSpPr>
          <p:cNvPr id="484" name="Google Shape;484;p39"/>
          <p:cNvGrpSpPr/>
          <p:nvPr/>
        </p:nvGrpSpPr>
        <p:grpSpPr>
          <a:xfrm>
            <a:off x="230749" y="198496"/>
            <a:ext cx="3356540" cy="585000"/>
            <a:chOff x="762000" y="1863785"/>
            <a:chExt cx="3356540" cy="585000"/>
          </a:xfrm>
        </p:grpSpPr>
        <p:grpSp>
          <p:nvGrpSpPr>
            <p:cNvPr id="485" name="Google Shape;485;p39"/>
            <p:cNvGrpSpPr/>
            <p:nvPr/>
          </p:nvGrpSpPr>
          <p:grpSpPr>
            <a:xfrm>
              <a:off x="762000" y="1863785"/>
              <a:ext cx="558900" cy="585000"/>
              <a:chOff x="762000" y="1863785"/>
              <a:chExt cx="558900" cy="585000"/>
            </a:xfrm>
          </p:grpSpPr>
          <p:sp>
            <p:nvSpPr>
              <p:cNvPr id="486" name="Google Shape;486;p39"/>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7" name="Google Shape;487;p39"/>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accent1"/>
                    </a:solidFill>
                    <a:latin typeface="Arial"/>
                    <a:ea typeface="Arial"/>
                    <a:cs typeface="Arial"/>
                    <a:sym typeface="Arial"/>
                  </a:rPr>
                  <a:t>2</a:t>
                </a:r>
                <a:endParaRPr b="1" sz="3200">
                  <a:solidFill>
                    <a:schemeClr val="accent1"/>
                  </a:solidFill>
                  <a:latin typeface="Arial"/>
                  <a:ea typeface="Arial"/>
                  <a:cs typeface="Arial"/>
                  <a:sym typeface="Arial"/>
                </a:endParaRPr>
              </a:p>
            </p:txBody>
          </p:sp>
        </p:grpSp>
        <p:sp>
          <p:nvSpPr>
            <p:cNvPr id="488" name="Google Shape;488;p39"/>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데이터</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0"/>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4" name="Google Shape;494;p40"/>
          <p:cNvSpPr txBox="1"/>
          <p:nvPr/>
        </p:nvSpPr>
        <p:spPr>
          <a:xfrm>
            <a:off x="159590" y="290833"/>
            <a:ext cx="2358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[ 2. . 분석  목표 및 절차]</a:t>
            </a:r>
            <a:endParaRPr sz="3600">
              <a:solidFill>
                <a:schemeClr val="lt1"/>
              </a:solidFill>
              <a:latin typeface="Arial"/>
              <a:ea typeface="Arial"/>
              <a:cs typeface="Arial"/>
              <a:sym typeface="Arial"/>
            </a:endParaRPr>
          </a:p>
        </p:txBody>
      </p:sp>
      <p:sp>
        <p:nvSpPr>
          <p:cNvPr id="495" name="Google Shape;495;p40"/>
          <p:cNvSpPr txBox="1"/>
          <p:nvPr/>
        </p:nvSpPr>
        <p:spPr>
          <a:xfrm>
            <a:off x="2039867" y="198500"/>
            <a:ext cx="4114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분석 프로세스 도식화 </a:t>
            </a:r>
            <a:endParaRPr/>
          </a:p>
        </p:txBody>
      </p:sp>
      <p:sp>
        <p:nvSpPr>
          <p:cNvPr id="496" name="Google Shape;496;p40"/>
          <p:cNvSpPr/>
          <p:nvPr/>
        </p:nvSpPr>
        <p:spPr>
          <a:xfrm>
            <a:off x="157600" y="1123275"/>
            <a:ext cx="2545800" cy="565200"/>
          </a:xfrm>
          <a:prstGeom prst="homePlate">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rgbClr val="3F3F3F"/>
                </a:solidFill>
              </a:rPr>
              <a:t>현황/사례 분석</a:t>
            </a:r>
            <a:endParaRPr b="1"/>
          </a:p>
        </p:txBody>
      </p:sp>
      <p:sp>
        <p:nvSpPr>
          <p:cNvPr id="497" name="Google Shape;497;p40"/>
          <p:cNvSpPr/>
          <p:nvPr/>
        </p:nvSpPr>
        <p:spPr>
          <a:xfrm>
            <a:off x="2608450" y="1122175"/>
            <a:ext cx="2462400" cy="565200"/>
          </a:xfrm>
          <a:prstGeom prst="chevron">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rgbClr val="3F3F3F"/>
                </a:solidFill>
              </a:rPr>
              <a:t>데이터 수집</a:t>
            </a:r>
            <a:endParaRPr b="1"/>
          </a:p>
        </p:txBody>
      </p:sp>
      <p:sp>
        <p:nvSpPr>
          <p:cNvPr id="498" name="Google Shape;498;p40"/>
          <p:cNvSpPr/>
          <p:nvPr/>
        </p:nvSpPr>
        <p:spPr>
          <a:xfrm>
            <a:off x="4945000" y="1122175"/>
            <a:ext cx="2462400" cy="565200"/>
          </a:xfrm>
          <a:prstGeom prst="chevron">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rgbClr val="3F3F3F"/>
                </a:solidFill>
              </a:rPr>
              <a:t>데이터 전처리</a:t>
            </a:r>
            <a:endParaRPr b="1"/>
          </a:p>
        </p:txBody>
      </p:sp>
      <p:sp>
        <p:nvSpPr>
          <p:cNvPr id="499" name="Google Shape;499;p40"/>
          <p:cNvSpPr/>
          <p:nvPr/>
        </p:nvSpPr>
        <p:spPr>
          <a:xfrm>
            <a:off x="7281075" y="1122175"/>
            <a:ext cx="2462400" cy="565200"/>
          </a:xfrm>
          <a:prstGeom prst="chevron">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rgbClr val="3F3F3F"/>
                </a:solidFill>
              </a:rPr>
              <a:t>데이터 분석</a:t>
            </a:r>
            <a:endParaRPr b="1"/>
          </a:p>
        </p:txBody>
      </p:sp>
      <p:sp>
        <p:nvSpPr>
          <p:cNvPr id="500" name="Google Shape;500;p40"/>
          <p:cNvSpPr/>
          <p:nvPr/>
        </p:nvSpPr>
        <p:spPr>
          <a:xfrm>
            <a:off x="9649000" y="1122175"/>
            <a:ext cx="2462400" cy="565200"/>
          </a:xfrm>
          <a:prstGeom prst="chevron">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rgbClr val="3F3F3F"/>
                </a:solidFill>
              </a:rPr>
              <a:t>결과도출</a:t>
            </a:r>
            <a:endParaRPr b="1"/>
          </a:p>
        </p:txBody>
      </p:sp>
      <p:sp>
        <p:nvSpPr>
          <p:cNvPr id="501" name="Google Shape;501;p40"/>
          <p:cNvSpPr/>
          <p:nvPr/>
        </p:nvSpPr>
        <p:spPr>
          <a:xfrm>
            <a:off x="2563725" y="1800000"/>
            <a:ext cx="2276700" cy="8889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인구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인구 밀도 정보</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유동인구</a:t>
            </a:r>
            <a:endParaRPr sz="1600">
              <a:solidFill>
                <a:schemeClr val="dk1"/>
              </a:solidFill>
              <a:latin typeface="Malgun Gothic"/>
              <a:ea typeface="Malgun Gothic"/>
              <a:cs typeface="Malgun Gothic"/>
              <a:sym typeface="Malgun Gothic"/>
            </a:endParaRPr>
          </a:p>
        </p:txBody>
      </p:sp>
      <p:sp>
        <p:nvSpPr>
          <p:cNvPr id="502" name="Google Shape;502;p40"/>
          <p:cNvSpPr/>
          <p:nvPr/>
        </p:nvSpPr>
        <p:spPr>
          <a:xfrm>
            <a:off x="4965450" y="1800000"/>
            <a:ext cx="2276700" cy="11520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지오코딩</a:t>
            </a:r>
            <a:endParaRPr sz="1600">
              <a:solidFill>
                <a:schemeClr val="dk1"/>
              </a:solidFill>
              <a:latin typeface="Arial"/>
              <a:ea typeface="Arial"/>
              <a:cs typeface="Arial"/>
              <a:sym typeface="Arial"/>
            </a:endParaRPr>
          </a:p>
        </p:txBody>
      </p:sp>
      <p:sp>
        <p:nvSpPr>
          <p:cNvPr id="503" name="Google Shape;503;p40"/>
          <p:cNvSpPr/>
          <p:nvPr/>
        </p:nvSpPr>
        <p:spPr>
          <a:xfrm>
            <a:off x="7355225" y="1800000"/>
            <a:ext cx="2276700" cy="8889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상관관계 분석</a:t>
            </a:r>
            <a:endParaRPr sz="1600">
              <a:solidFill>
                <a:schemeClr val="dk1"/>
              </a:solidFill>
              <a:latin typeface="Arial"/>
              <a:ea typeface="Arial"/>
              <a:cs typeface="Arial"/>
              <a:sym typeface="Arial"/>
            </a:endParaRPr>
          </a:p>
        </p:txBody>
      </p:sp>
      <p:sp>
        <p:nvSpPr>
          <p:cNvPr id="504" name="Google Shape;504;p40"/>
          <p:cNvSpPr/>
          <p:nvPr/>
        </p:nvSpPr>
        <p:spPr>
          <a:xfrm>
            <a:off x="9748600" y="1800000"/>
            <a:ext cx="2276700" cy="48759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05" name="Google Shape;505;p40"/>
          <p:cNvSpPr/>
          <p:nvPr/>
        </p:nvSpPr>
        <p:spPr>
          <a:xfrm>
            <a:off x="165600" y="3001675"/>
            <a:ext cx="2276700" cy="11700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b="1" lang="ko-KR" sz="1800">
                <a:solidFill>
                  <a:schemeClr val="dk1"/>
                </a:solidFill>
              </a:rPr>
              <a:t>전통시장</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접근성현황</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조사</a:t>
            </a:r>
            <a:endParaRPr b="1" sz="1800">
              <a:solidFill>
                <a:schemeClr val="dk1"/>
              </a:solidFill>
            </a:endParaRPr>
          </a:p>
        </p:txBody>
      </p:sp>
      <p:sp>
        <p:nvSpPr>
          <p:cNvPr id="506" name="Google Shape;506;p40"/>
          <p:cNvSpPr/>
          <p:nvPr/>
        </p:nvSpPr>
        <p:spPr>
          <a:xfrm>
            <a:off x="165600" y="5558600"/>
            <a:ext cx="2276700" cy="11700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b="1" lang="ko-KR" sz="1800">
                <a:solidFill>
                  <a:schemeClr val="dk1"/>
                </a:solidFill>
              </a:rPr>
              <a:t>청년몰</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관련 법령</a:t>
            </a:r>
            <a:endParaRPr sz="1800">
              <a:solidFill>
                <a:schemeClr val="dk1"/>
              </a:solidFill>
              <a:latin typeface="Arial"/>
              <a:ea typeface="Arial"/>
              <a:cs typeface="Arial"/>
              <a:sym typeface="Arial"/>
            </a:endParaRPr>
          </a:p>
        </p:txBody>
      </p:sp>
      <p:sp>
        <p:nvSpPr>
          <p:cNvPr id="507" name="Google Shape;507;p40"/>
          <p:cNvSpPr/>
          <p:nvPr/>
        </p:nvSpPr>
        <p:spPr>
          <a:xfrm>
            <a:off x="165600" y="4280125"/>
            <a:ext cx="2276700" cy="11700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b="1" lang="ko-KR" sz="1800">
                <a:solidFill>
                  <a:schemeClr val="dk1"/>
                </a:solidFill>
              </a:rPr>
              <a:t>전통시장</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접근성현황</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조사</a:t>
            </a:r>
            <a:endParaRPr b="1" sz="1800">
              <a:solidFill>
                <a:schemeClr val="dk1"/>
              </a:solidFill>
            </a:endParaRPr>
          </a:p>
        </p:txBody>
      </p:sp>
      <p:sp>
        <p:nvSpPr>
          <p:cNvPr id="508" name="Google Shape;508;p40"/>
          <p:cNvSpPr/>
          <p:nvPr/>
        </p:nvSpPr>
        <p:spPr>
          <a:xfrm>
            <a:off x="165600" y="1800000"/>
            <a:ext cx="2276700" cy="10803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b="1" lang="ko-KR" sz="1800">
                <a:solidFill>
                  <a:schemeClr val="dk1"/>
                </a:solidFill>
              </a:rPr>
              <a:t>청년몰</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관련 법령</a:t>
            </a:r>
            <a:endParaRPr sz="1800">
              <a:solidFill>
                <a:schemeClr val="dk1"/>
              </a:solidFill>
              <a:latin typeface="Arial"/>
              <a:ea typeface="Arial"/>
              <a:cs typeface="Arial"/>
              <a:sym typeface="Arial"/>
            </a:endParaRPr>
          </a:p>
        </p:txBody>
      </p:sp>
      <p:sp>
        <p:nvSpPr>
          <p:cNvPr id="509" name="Google Shape;509;p40"/>
          <p:cNvSpPr/>
          <p:nvPr/>
        </p:nvSpPr>
        <p:spPr>
          <a:xfrm>
            <a:off x="2563725" y="3725400"/>
            <a:ext cx="2276700" cy="8889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교통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철도 정보</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버스정류장 정보</a:t>
            </a:r>
            <a:endParaRPr sz="1600">
              <a:solidFill>
                <a:schemeClr val="dk1"/>
              </a:solidFill>
              <a:latin typeface="Malgun Gothic"/>
              <a:ea typeface="Malgun Gothic"/>
              <a:cs typeface="Malgun Gothic"/>
              <a:sym typeface="Malgun Gothic"/>
            </a:endParaRPr>
          </a:p>
        </p:txBody>
      </p:sp>
      <p:sp>
        <p:nvSpPr>
          <p:cNvPr id="510" name="Google Shape;510;p40"/>
          <p:cNvSpPr/>
          <p:nvPr/>
        </p:nvSpPr>
        <p:spPr>
          <a:xfrm>
            <a:off x="2563725" y="2762550"/>
            <a:ext cx="2276700" cy="8892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시장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전국전통시장 현황</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청년몰 점포 현황</a:t>
            </a:r>
            <a:endParaRPr sz="1600">
              <a:solidFill>
                <a:schemeClr val="dk1"/>
              </a:solidFill>
              <a:latin typeface="Malgun Gothic"/>
              <a:ea typeface="Malgun Gothic"/>
              <a:cs typeface="Malgun Gothic"/>
              <a:sym typeface="Malgun Gothic"/>
            </a:endParaRPr>
          </a:p>
        </p:txBody>
      </p:sp>
      <p:sp>
        <p:nvSpPr>
          <p:cNvPr id="511" name="Google Shape;511;p40"/>
          <p:cNvSpPr/>
          <p:nvPr/>
        </p:nvSpPr>
        <p:spPr>
          <a:xfrm>
            <a:off x="2563725" y="4687950"/>
            <a:ext cx="2276700" cy="7080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주차장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주차장 정보</a:t>
            </a:r>
            <a:endParaRPr sz="1600">
              <a:solidFill>
                <a:schemeClr val="dk1"/>
              </a:solidFill>
              <a:latin typeface="Malgun Gothic"/>
              <a:ea typeface="Malgun Gothic"/>
              <a:cs typeface="Malgun Gothic"/>
              <a:sym typeface="Malgun Gothic"/>
            </a:endParaRPr>
          </a:p>
        </p:txBody>
      </p:sp>
      <p:sp>
        <p:nvSpPr>
          <p:cNvPr id="512" name="Google Shape;512;p40"/>
          <p:cNvSpPr/>
          <p:nvPr/>
        </p:nvSpPr>
        <p:spPr>
          <a:xfrm>
            <a:off x="2563725" y="5469600"/>
            <a:ext cx="2276700" cy="12591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주변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Malgun Gothic"/>
                <a:ea typeface="Malgun Gothic"/>
                <a:cs typeface="Malgun Gothic"/>
                <a:sym typeface="Malgun Gothic"/>
              </a:rPr>
              <a:t>대규모 점포 현황</a:t>
            </a:r>
            <a:endParaRPr sz="15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500">
                <a:solidFill>
                  <a:schemeClr val="dk1"/>
                </a:solidFill>
                <a:latin typeface="Malgun Gothic"/>
                <a:ea typeface="Malgun Gothic"/>
                <a:cs typeface="Malgun Gothic"/>
                <a:sym typeface="Malgun Gothic"/>
              </a:rPr>
              <a:t>대학교 현황</a:t>
            </a:r>
            <a:endParaRPr sz="15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500">
                <a:solidFill>
                  <a:schemeClr val="dk1"/>
                </a:solidFill>
                <a:latin typeface="Malgun Gothic"/>
                <a:ea typeface="Malgun Gothic"/>
                <a:cs typeface="Malgun Gothic"/>
                <a:sym typeface="Malgun Gothic"/>
              </a:rPr>
              <a:t>전국 관광지 정보</a:t>
            </a:r>
            <a:endParaRPr sz="15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500">
                <a:solidFill>
                  <a:schemeClr val="dk1"/>
                </a:solidFill>
                <a:latin typeface="Malgun Gothic"/>
                <a:ea typeface="Malgun Gothic"/>
                <a:cs typeface="Malgun Gothic"/>
                <a:sym typeface="Malgun Gothic"/>
              </a:rPr>
              <a:t>전국 도시공원 정보</a:t>
            </a:r>
            <a:endParaRPr sz="1500">
              <a:solidFill>
                <a:schemeClr val="dk1"/>
              </a:solidFill>
              <a:latin typeface="Malgun Gothic"/>
              <a:ea typeface="Malgun Gothic"/>
              <a:cs typeface="Malgun Gothic"/>
              <a:sym typeface="Malgun Gothic"/>
            </a:endParaRPr>
          </a:p>
        </p:txBody>
      </p:sp>
      <p:sp>
        <p:nvSpPr>
          <p:cNvPr id="513" name="Google Shape;513;p40"/>
          <p:cNvSpPr/>
          <p:nvPr/>
        </p:nvSpPr>
        <p:spPr>
          <a:xfrm>
            <a:off x="4965450" y="5549600"/>
            <a:ext cx="2276700" cy="11520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칼럼병합</a:t>
            </a:r>
            <a:endParaRPr sz="1600">
              <a:solidFill>
                <a:schemeClr val="dk1"/>
              </a:solidFill>
              <a:latin typeface="Arial"/>
              <a:ea typeface="Arial"/>
              <a:cs typeface="Arial"/>
              <a:sym typeface="Arial"/>
            </a:endParaRPr>
          </a:p>
        </p:txBody>
      </p:sp>
      <p:sp>
        <p:nvSpPr>
          <p:cNvPr id="514" name="Google Shape;514;p40"/>
          <p:cNvSpPr/>
          <p:nvPr/>
        </p:nvSpPr>
        <p:spPr>
          <a:xfrm>
            <a:off x="4965450" y="3042488"/>
            <a:ext cx="2276700" cy="11520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버퍼설정</a:t>
            </a:r>
            <a:endParaRPr sz="1600">
              <a:solidFill>
                <a:schemeClr val="dk1"/>
              </a:solidFill>
              <a:latin typeface="Arial"/>
              <a:ea typeface="Arial"/>
              <a:cs typeface="Arial"/>
              <a:sym typeface="Arial"/>
            </a:endParaRPr>
          </a:p>
        </p:txBody>
      </p:sp>
      <p:sp>
        <p:nvSpPr>
          <p:cNvPr id="515" name="Google Shape;515;p40"/>
          <p:cNvSpPr/>
          <p:nvPr/>
        </p:nvSpPr>
        <p:spPr>
          <a:xfrm>
            <a:off x="4965450" y="4296050"/>
            <a:ext cx="2276700" cy="11520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칼럼추출</a:t>
            </a:r>
            <a:endParaRPr b="1" sz="1800">
              <a:solidFill>
                <a:schemeClr val="dk1"/>
              </a:solidFill>
            </a:endParaRPr>
          </a:p>
        </p:txBody>
      </p:sp>
      <p:sp>
        <p:nvSpPr>
          <p:cNvPr id="516" name="Google Shape;516;p40"/>
          <p:cNvSpPr/>
          <p:nvPr/>
        </p:nvSpPr>
        <p:spPr>
          <a:xfrm>
            <a:off x="7355225" y="2766600"/>
            <a:ext cx="2276700" cy="13248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회귀 분석</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종속변수와 높은 상관관계를 갖는 독립변수 추출</a:t>
            </a:r>
            <a:endParaRPr sz="1600">
              <a:solidFill>
                <a:schemeClr val="dk1"/>
              </a:solidFill>
              <a:latin typeface="Malgun Gothic"/>
              <a:ea typeface="Malgun Gothic"/>
              <a:cs typeface="Malgun Gothic"/>
              <a:sym typeface="Malgun Gothic"/>
            </a:endParaRPr>
          </a:p>
        </p:txBody>
      </p:sp>
      <p:sp>
        <p:nvSpPr>
          <p:cNvPr id="517" name="Google Shape;517;p40"/>
          <p:cNvSpPr/>
          <p:nvPr/>
        </p:nvSpPr>
        <p:spPr>
          <a:xfrm>
            <a:off x="7355850" y="4169100"/>
            <a:ext cx="2276700" cy="12591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잔차 검정</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잔차 정규성,</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잔차 등분상성</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정규성 검증</a:t>
            </a:r>
            <a:endParaRPr sz="1600">
              <a:solidFill>
                <a:schemeClr val="dk1"/>
              </a:solidFill>
              <a:latin typeface="Malgun Gothic"/>
              <a:ea typeface="Malgun Gothic"/>
              <a:cs typeface="Malgun Gothic"/>
              <a:sym typeface="Malgun Gothic"/>
            </a:endParaRPr>
          </a:p>
        </p:txBody>
      </p:sp>
      <p:sp>
        <p:nvSpPr>
          <p:cNvPr id="518" name="Google Shape;518;p40"/>
          <p:cNvSpPr/>
          <p:nvPr/>
        </p:nvSpPr>
        <p:spPr>
          <a:xfrm>
            <a:off x="7355225" y="5505900"/>
            <a:ext cx="2276700" cy="117000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머신러닝모델링</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Random Forest,</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Lasso, Ridge,</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Decision Tree</a:t>
            </a:r>
            <a:endParaRPr sz="1600">
              <a:solidFill>
                <a:schemeClr val="dk1"/>
              </a:solidFill>
              <a:latin typeface="Malgun Gothic"/>
              <a:ea typeface="Malgun Gothic"/>
              <a:cs typeface="Malgun Gothic"/>
              <a:sym typeface="Malgun Gothic"/>
            </a:endParaRPr>
          </a:p>
        </p:txBody>
      </p:sp>
      <p:pic>
        <p:nvPicPr>
          <p:cNvPr descr="지도이(가) 표시된 사진&#10;&#10;자동 생성된 설명" id="519" name="Google Shape;519;p40"/>
          <p:cNvPicPr preferRelativeResize="0"/>
          <p:nvPr/>
        </p:nvPicPr>
        <p:blipFill rotWithShape="1">
          <a:blip r:embed="rId3">
            <a:alphaModFix/>
          </a:blip>
          <a:srcRect b="0" l="0" r="0" t="0"/>
          <a:stretch/>
        </p:blipFill>
        <p:spPr>
          <a:xfrm>
            <a:off x="9862676" y="1979850"/>
            <a:ext cx="2049726" cy="1335304"/>
          </a:xfrm>
          <a:prstGeom prst="rect">
            <a:avLst/>
          </a:prstGeom>
          <a:noFill/>
          <a:ln>
            <a:noFill/>
          </a:ln>
        </p:spPr>
      </p:pic>
      <p:pic>
        <p:nvPicPr>
          <p:cNvPr descr="지도이(가) 표시된 사진&#10;&#10;자동 생성된 설명" id="520" name="Google Shape;520;p40"/>
          <p:cNvPicPr preferRelativeResize="0"/>
          <p:nvPr/>
        </p:nvPicPr>
        <p:blipFill rotWithShape="1">
          <a:blip r:embed="rId4">
            <a:alphaModFix/>
          </a:blip>
          <a:srcRect b="0" l="0" r="0" t="0"/>
          <a:stretch/>
        </p:blipFill>
        <p:spPr>
          <a:xfrm>
            <a:off x="9862088" y="3561782"/>
            <a:ext cx="2049722" cy="1335305"/>
          </a:xfrm>
          <a:prstGeom prst="rect">
            <a:avLst/>
          </a:prstGeom>
          <a:noFill/>
          <a:ln>
            <a:noFill/>
          </a:ln>
        </p:spPr>
      </p:pic>
      <p:pic>
        <p:nvPicPr>
          <p:cNvPr descr="지도이(가) 표시된 사진&#10;&#10;자동 생성된 설명" id="521" name="Google Shape;521;p40"/>
          <p:cNvPicPr preferRelativeResize="0"/>
          <p:nvPr/>
        </p:nvPicPr>
        <p:blipFill rotWithShape="1">
          <a:blip r:embed="rId5">
            <a:alphaModFix/>
          </a:blip>
          <a:srcRect b="0" l="0" r="0" t="0"/>
          <a:stretch/>
        </p:blipFill>
        <p:spPr>
          <a:xfrm>
            <a:off x="9862676" y="5143722"/>
            <a:ext cx="2049723" cy="13353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p:nvPr/>
        </p:nvSpPr>
        <p:spPr>
          <a:xfrm>
            <a:off x="119100" y="491600"/>
            <a:ext cx="2545800" cy="565200"/>
          </a:xfrm>
          <a:prstGeom prst="homePlate">
            <a:avLst>
              <a:gd fmla="val 50000" name="adj"/>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lt1"/>
                </a:solidFill>
              </a:rPr>
              <a:t>현황/사례 분석</a:t>
            </a:r>
            <a:endParaRPr b="1">
              <a:solidFill>
                <a:schemeClr val="lt1"/>
              </a:solidFill>
            </a:endParaRPr>
          </a:p>
        </p:txBody>
      </p:sp>
      <p:sp>
        <p:nvSpPr>
          <p:cNvPr id="527" name="Google Shape;527;p41"/>
          <p:cNvSpPr/>
          <p:nvPr/>
        </p:nvSpPr>
        <p:spPr>
          <a:xfrm>
            <a:off x="2569950" y="490500"/>
            <a:ext cx="2462400" cy="565200"/>
          </a:xfrm>
          <a:prstGeom prst="chevron">
            <a:avLst>
              <a:gd fmla="val 50000" name="adj"/>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lt1"/>
                </a:solidFill>
              </a:rPr>
              <a:t>데이터 수집</a:t>
            </a:r>
            <a:endParaRPr b="1">
              <a:solidFill>
                <a:schemeClr val="lt1"/>
              </a:solidFill>
            </a:endParaRPr>
          </a:p>
        </p:txBody>
      </p:sp>
      <p:sp>
        <p:nvSpPr>
          <p:cNvPr id="528" name="Google Shape;528;p41"/>
          <p:cNvSpPr/>
          <p:nvPr/>
        </p:nvSpPr>
        <p:spPr>
          <a:xfrm>
            <a:off x="4906500" y="490500"/>
            <a:ext cx="2462400" cy="565200"/>
          </a:xfrm>
          <a:prstGeom prst="chevron">
            <a:avLst>
              <a:gd fmla="val 50000" name="adj"/>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lt1"/>
                </a:solidFill>
              </a:rPr>
              <a:t>데이터 전처리</a:t>
            </a:r>
            <a:endParaRPr b="1">
              <a:solidFill>
                <a:schemeClr val="lt1"/>
              </a:solidFill>
            </a:endParaRPr>
          </a:p>
        </p:txBody>
      </p:sp>
      <p:sp>
        <p:nvSpPr>
          <p:cNvPr id="529" name="Google Shape;529;p41"/>
          <p:cNvSpPr/>
          <p:nvPr/>
        </p:nvSpPr>
        <p:spPr>
          <a:xfrm>
            <a:off x="7242575" y="490500"/>
            <a:ext cx="2462400" cy="565200"/>
          </a:xfrm>
          <a:prstGeom prst="chevron">
            <a:avLst>
              <a:gd fmla="val 50000" name="adj"/>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lt1"/>
                </a:solidFill>
              </a:rPr>
              <a:t>데이터 분석</a:t>
            </a:r>
            <a:endParaRPr b="1">
              <a:solidFill>
                <a:schemeClr val="lt1"/>
              </a:solidFill>
            </a:endParaRPr>
          </a:p>
        </p:txBody>
      </p:sp>
      <p:sp>
        <p:nvSpPr>
          <p:cNvPr id="530" name="Google Shape;530;p41"/>
          <p:cNvSpPr/>
          <p:nvPr/>
        </p:nvSpPr>
        <p:spPr>
          <a:xfrm>
            <a:off x="9610500" y="490500"/>
            <a:ext cx="2462400" cy="565200"/>
          </a:xfrm>
          <a:prstGeom prst="chevron">
            <a:avLst>
              <a:gd fmla="val 50000" name="adj"/>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lt1"/>
                </a:solidFill>
              </a:rPr>
              <a:t>결과도출</a:t>
            </a:r>
            <a:endParaRPr b="1">
              <a:solidFill>
                <a:schemeClr val="lt1"/>
              </a:solidFill>
            </a:endParaRPr>
          </a:p>
        </p:txBody>
      </p:sp>
      <p:sp>
        <p:nvSpPr>
          <p:cNvPr id="531" name="Google Shape;531;p41"/>
          <p:cNvSpPr/>
          <p:nvPr/>
        </p:nvSpPr>
        <p:spPr>
          <a:xfrm>
            <a:off x="2524125" y="1168325"/>
            <a:ext cx="2276700" cy="8889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인구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인구 밀도 정보</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유동인구</a:t>
            </a:r>
            <a:endParaRPr sz="1600">
              <a:solidFill>
                <a:schemeClr val="dk1"/>
              </a:solidFill>
              <a:latin typeface="Malgun Gothic"/>
              <a:ea typeface="Malgun Gothic"/>
              <a:cs typeface="Malgun Gothic"/>
              <a:sym typeface="Malgun Gothic"/>
            </a:endParaRPr>
          </a:p>
        </p:txBody>
      </p:sp>
      <p:sp>
        <p:nvSpPr>
          <p:cNvPr id="532" name="Google Shape;532;p41"/>
          <p:cNvSpPr/>
          <p:nvPr/>
        </p:nvSpPr>
        <p:spPr>
          <a:xfrm>
            <a:off x="4925850" y="1168325"/>
            <a:ext cx="2276700" cy="11520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지오코딩</a:t>
            </a:r>
            <a:endParaRPr sz="1600">
              <a:solidFill>
                <a:schemeClr val="dk1"/>
              </a:solidFill>
              <a:latin typeface="Arial"/>
              <a:ea typeface="Arial"/>
              <a:cs typeface="Arial"/>
              <a:sym typeface="Arial"/>
            </a:endParaRPr>
          </a:p>
        </p:txBody>
      </p:sp>
      <p:sp>
        <p:nvSpPr>
          <p:cNvPr id="533" name="Google Shape;533;p41"/>
          <p:cNvSpPr/>
          <p:nvPr/>
        </p:nvSpPr>
        <p:spPr>
          <a:xfrm>
            <a:off x="7315625" y="1168325"/>
            <a:ext cx="2276700" cy="8889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상관관계 분석</a:t>
            </a:r>
            <a:endParaRPr sz="1600">
              <a:solidFill>
                <a:schemeClr val="dk1"/>
              </a:solidFill>
              <a:latin typeface="Arial"/>
              <a:ea typeface="Arial"/>
              <a:cs typeface="Arial"/>
              <a:sym typeface="Arial"/>
            </a:endParaRPr>
          </a:p>
        </p:txBody>
      </p:sp>
      <p:sp>
        <p:nvSpPr>
          <p:cNvPr id="534" name="Google Shape;534;p41"/>
          <p:cNvSpPr/>
          <p:nvPr/>
        </p:nvSpPr>
        <p:spPr>
          <a:xfrm>
            <a:off x="9709000" y="1168325"/>
            <a:ext cx="2276700" cy="48759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35" name="Google Shape;535;p41"/>
          <p:cNvSpPr/>
          <p:nvPr/>
        </p:nvSpPr>
        <p:spPr>
          <a:xfrm>
            <a:off x="126000" y="2370000"/>
            <a:ext cx="2276700" cy="11700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b="1" lang="ko-KR" sz="1800">
                <a:solidFill>
                  <a:schemeClr val="dk1"/>
                </a:solidFill>
              </a:rPr>
              <a:t>전통시장</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접근성현황</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조사</a:t>
            </a:r>
            <a:endParaRPr b="1" sz="1800">
              <a:solidFill>
                <a:schemeClr val="dk1"/>
              </a:solidFill>
            </a:endParaRPr>
          </a:p>
        </p:txBody>
      </p:sp>
      <p:sp>
        <p:nvSpPr>
          <p:cNvPr id="536" name="Google Shape;536;p41"/>
          <p:cNvSpPr/>
          <p:nvPr/>
        </p:nvSpPr>
        <p:spPr>
          <a:xfrm>
            <a:off x="126000" y="4926925"/>
            <a:ext cx="2276700" cy="11700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b="1" lang="ko-KR" sz="1800">
                <a:solidFill>
                  <a:schemeClr val="dk1"/>
                </a:solidFill>
              </a:rPr>
              <a:t>청년몰</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관련 법령</a:t>
            </a:r>
            <a:endParaRPr sz="1800">
              <a:solidFill>
                <a:schemeClr val="dk1"/>
              </a:solidFill>
              <a:latin typeface="Arial"/>
              <a:ea typeface="Arial"/>
              <a:cs typeface="Arial"/>
              <a:sym typeface="Arial"/>
            </a:endParaRPr>
          </a:p>
        </p:txBody>
      </p:sp>
      <p:sp>
        <p:nvSpPr>
          <p:cNvPr id="537" name="Google Shape;537;p41"/>
          <p:cNvSpPr/>
          <p:nvPr/>
        </p:nvSpPr>
        <p:spPr>
          <a:xfrm>
            <a:off x="126000" y="3648450"/>
            <a:ext cx="2276700" cy="11700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b="1" lang="ko-KR" sz="1800">
                <a:solidFill>
                  <a:schemeClr val="dk1"/>
                </a:solidFill>
              </a:rPr>
              <a:t>전통시장</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접근성현황</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조사</a:t>
            </a:r>
            <a:endParaRPr b="1" sz="1800">
              <a:solidFill>
                <a:schemeClr val="dk1"/>
              </a:solidFill>
            </a:endParaRPr>
          </a:p>
        </p:txBody>
      </p:sp>
      <p:sp>
        <p:nvSpPr>
          <p:cNvPr id="538" name="Google Shape;538;p41"/>
          <p:cNvSpPr/>
          <p:nvPr/>
        </p:nvSpPr>
        <p:spPr>
          <a:xfrm>
            <a:off x="126000" y="1168325"/>
            <a:ext cx="2276700" cy="10803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1100"/>
              <a:buNone/>
            </a:pPr>
            <a:r>
              <a:rPr b="1" lang="ko-KR" sz="1800">
                <a:solidFill>
                  <a:schemeClr val="dk1"/>
                </a:solidFill>
              </a:rPr>
              <a:t>청년몰</a:t>
            </a:r>
            <a:r>
              <a:rPr lang="ko-KR" sz="1800">
                <a:solidFill>
                  <a:schemeClr val="dk1"/>
                </a:solidFill>
              </a:rPr>
              <a:t>​</a:t>
            </a:r>
            <a:endParaRPr sz="1800">
              <a:solidFill>
                <a:schemeClr val="dk1"/>
              </a:solidFill>
            </a:endParaRPr>
          </a:p>
          <a:p>
            <a:pPr indent="0" lvl="0" marL="0" rtl="0" algn="ctr">
              <a:lnSpc>
                <a:spcPct val="115000"/>
              </a:lnSpc>
              <a:spcBef>
                <a:spcPts val="0"/>
              </a:spcBef>
              <a:spcAft>
                <a:spcPts val="0"/>
              </a:spcAft>
              <a:buSzPts val="1100"/>
              <a:buNone/>
            </a:pPr>
            <a:r>
              <a:rPr b="1" lang="ko-KR" sz="1800">
                <a:solidFill>
                  <a:schemeClr val="dk1"/>
                </a:solidFill>
              </a:rPr>
              <a:t>관련 법령</a:t>
            </a:r>
            <a:endParaRPr sz="1800">
              <a:solidFill>
                <a:schemeClr val="dk1"/>
              </a:solidFill>
              <a:latin typeface="Arial"/>
              <a:ea typeface="Arial"/>
              <a:cs typeface="Arial"/>
              <a:sym typeface="Arial"/>
            </a:endParaRPr>
          </a:p>
        </p:txBody>
      </p:sp>
      <p:sp>
        <p:nvSpPr>
          <p:cNvPr id="539" name="Google Shape;539;p41"/>
          <p:cNvSpPr/>
          <p:nvPr/>
        </p:nvSpPr>
        <p:spPr>
          <a:xfrm>
            <a:off x="2524125" y="3093725"/>
            <a:ext cx="2276700" cy="8889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교통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철도 정보</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버스정류장 정보</a:t>
            </a:r>
            <a:endParaRPr sz="1600">
              <a:solidFill>
                <a:schemeClr val="dk1"/>
              </a:solidFill>
              <a:latin typeface="Malgun Gothic"/>
              <a:ea typeface="Malgun Gothic"/>
              <a:cs typeface="Malgun Gothic"/>
              <a:sym typeface="Malgun Gothic"/>
            </a:endParaRPr>
          </a:p>
        </p:txBody>
      </p:sp>
      <p:sp>
        <p:nvSpPr>
          <p:cNvPr id="540" name="Google Shape;540;p41"/>
          <p:cNvSpPr/>
          <p:nvPr/>
        </p:nvSpPr>
        <p:spPr>
          <a:xfrm>
            <a:off x="2524125" y="2130875"/>
            <a:ext cx="2276700" cy="8892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시장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전국전통시장 현황</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청년몰 점포 현황</a:t>
            </a:r>
            <a:endParaRPr sz="1600">
              <a:solidFill>
                <a:schemeClr val="dk1"/>
              </a:solidFill>
              <a:latin typeface="Malgun Gothic"/>
              <a:ea typeface="Malgun Gothic"/>
              <a:cs typeface="Malgun Gothic"/>
              <a:sym typeface="Malgun Gothic"/>
            </a:endParaRPr>
          </a:p>
        </p:txBody>
      </p:sp>
      <p:sp>
        <p:nvSpPr>
          <p:cNvPr id="541" name="Google Shape;541;p41"/>
          <p:cNvSpPr/>
          <p:nvPr/>
        </p:nvSpPr>
        <p:spPr>
          <a:xfrm>
            <a:off x="2524125" y="4056275"/>
            <a:ext cx="2276700" cy="7080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주차장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주차장 정보</a:t>
            </a:r>
            <a:endParaRPr sz="1600">
              <a:solidFill>
                <a:schemeClr val="dk1"/>
              </a:solidFill>
              <a:latin typeface="Malgun Gothic"/>
              <a:ea typeface="Malgun Gothic"/>
              <a:cs typeface="Malgun Gothic"/>
              <a:sym typeface="Malgun Gothic"/>
            </a:endParaRPr>
          </a:p>
        </p:txBody>
      </p:sp>
      <p:sp>
        <p:nvSpPr>
          <p:cNvPr id="542" name="Google Shape;542;p41"/>
          <p:cNvSpPr/>
          <p:nvPr/>
        </p:nvSpPr>
        <p:spPr>
          <a:xfrm>
            <a:off x="2524125" y="4837925"/>
            <a:ext cx="2276700" cy="12591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주변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Malgun Gothic"/>
                <a:ea typeface="Malgun Gothic"/>
                <a:cs typeface="Malgun Gothic"/>
                <a:sym typeface="Malgun Gothic"/>
              </a:rPr>
              <a:t>대규모 점포 현황</a:t>
            </a:r>
            <a:endParaRPr sz="15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500">
                <a:solidFill>
                  <a:schemeClr val="dk1"/>
                </a:solidFill>
                <a:latin typeface="Malgun Gothic"/>
                <a:ea typeface="Malgun Gothic"/>
                <a:cs typeface="Malgun Gothic"/>
                <a:sym typeface="Malgun Gothic"/>
              </a:rPr>
              <a:t>대학교 현황</a:t>
            </a:r>
            <a:endParaRPr sz="15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500">
                <a:solidFill>
                  <a:schemeClr val="dk1"/>
                </a:solidFill>
                <a:latin typeface="Malgun Gothic"/>
                <a:ea typeface="Malgun Gothic"/>
                <a:cs typeface="Malgun Gothic"/>
                <a:sym typeface="Malgun Gothic"/>
              </a:rPr>
              <a:t>전국 관광지 정보</a:t>
            </a:r>
            <a:endParaRPr sz="15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500">
                <a:solidFill>
                  <a:schemeClr val="dk1"/>
                </a:solidFill>
                <a:latin typeface="Malgun Gothic"/>
                <a:ea typeface="Malgun Gothic"/>
                <a:cs typeface="Malgun Gothic"/>
                <a:sym typeface="Malgun Gothic"/>
              </a:rPr>
              <a:t>전국 도시공원 정보</a:t>
            </a:r>
            <a:endParaRPr sz="1500">
              <a:solidFill>
                <a:schemeClr val="dk1"/>
              </a:solidFill>
              <a:latin typeface="Malgun Gothic"/>
              <a:ea typeface="Malgun Gothic"/>
              <a:cs typeface="Malgun Gothic"/>
              <a:sym typeface="Malgun Gothic"/>
            </a:endParaRPr>
          </a:p>
        </p:txBody>
      </p:sp>
      <p:sp>
        <p:nvSpPr>
          <p:cNvPr id="543" name="Google Shape;543;p41"/>
          <p:cNvSpPr/>
          <p:nvPr/>
        </p:nvSpPr>
        <p:spPr>
          <a:xfrm>
            <a:off x="4925850" y="4917925"/>
            <a:ext cx="2276700" cy="11520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칼럼병합</a:t>
            </a:r>
            <a:endParaRPr sz="1600">
              <a:solidFill>
                <a:schemeClr val="dk1"/>
              </a:solidFill>
              <a:latin typeface="Arial"/>
              <a:ea typeface="Arial"/>
              <a:cs typeface="Arial"/>
              <a:sym typeface="Arial"/>
            </a:endParaRPr>
          </a:p>
        </p:txBody>
      </p:sp>
      <p:sp>
        <p:nvSpPr>
          <p:cNvPr id="544" name="Google Shape;544;p41"/>
          <p:cNvSpPr/>
          <p:nvPr/>
        </p:nvSpPr>
        <p:spPr>
          <a:xfrm>
            <a:off x="4925850" y="2410813"/>
            <a:ext cx="2276700" cy="11520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버퍼설정</a:t>
            </a:r>
            <a:endParaRPr sz="1600">
              <a:solidFill>
                <a:schemeClr val="dk1"/>
              </a:solidFill>
              <a:latin typeface="Arial"/>
              <a:ea typeface="Arial"/>
              <a:cs typeface="Arial"/>
              <a:sym typeface="Arial"/>
            </a:endParaRPr>
          </a:p>
        </p:txBody>
      </p:sp>
      <p:sp>
        <p:nvSpPr>
          <p:cNvPr id="545" name="Google Shape;545;p41"/>
          <p:cNvSpPr/>
          <p:nvPr/>
        </p:nvSpPr>
        <p:spPr>
          <a:xfrm>
            <a:off x="4925850" y="3664375"/>
            <a:ext cx="2276700" cy="11520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칼럼추출</a:t>
            </a:r>
            <a:endParaRPr b="1" sz="1800">
              <a:solidFill>
                <a:schemeClr val="dk1"/>
              </a:solidFill>
            </a:endParaRPr>
          </a:p>
        </p:txBody>
      </p:sp>
      <p:sp>
        <p:nvSpPr>
          <p:cNvPr id="546" name="Google Shape;546;p41"/>
          <p:cNvSpPr/>
          <p:nvPr/>
        </p:nvSpPr>
        <p:spPr>
          <a:xfrm>
            <a:off x="7315625" y="2134925"/>
            <a:ext cx="2276700" cy="13248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회귀 분석</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종속변수와 높은 상관관계를 갖는 독립변수 추출</a:t>
            </a:r>
            <a:endParaRPr sz="1600">
              <a:solidFill>
                <a:schemeClr val="dk1"/>
              </a:solidFill>
              <a:latin typeface="Malgun Gothic"/>
              <a:ea typeface="Malgun Gothic"/>
              <a:cs typeface="Malgun Gothic"/>
              <a:sym typeface="Malgun Gothic"/>
            </a:endParaRPr>
          </a:p>
        </p:txBody>
      </p:sp>
      <p:sp>
        <p:nvSpPr>
          <p:cNvPr id="547" name="Google Shape;547;p41"/>
          <p:cNvSpPr/>
          <p:nvPr/>
        </p:nvSpPr>
        <p:spPr>
          <a:xfrm>
            <a:off x="7316250" y="3537425"/>
            <a:ext cx="2276700" cy="12591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잔차 검정</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잔차 정규성,</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잔차 등분상성</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정규성 검증</a:t>
            </a:r>
            <a:endParaRPr sz="1600">
              <a:solidFill>
                <a:schemeClr val="dk1"/>
              </a:solidFill>
              <a:latin typeface="Malgun Gothic"/>
              <a:ea typeface="Malgun Gothic"/>
              <a:cs typeface="Malgun Gothic"/>
              <a:sym typeface="Malgun Gothic"/>
            </a:endParaRPr>
          </a:p>
        </p:txBody>
      </p:sp>
      <p:sp>
        <p:nvSpPr>
          <p:cNvPr id="548" name="Google Shape;548;p41"/>
          <p:cNvSpPr/>
          <p:nvPr/>
        </p:nvSpPr>
        <p:spPr>
          <a:xfrm>
            <a:off x="7315625" y="4874225"/>
            <a:ext cx="2276700" cy="1170000"/>
          </a:xfrm>
          <a:prstGeom prst="roundRect">
            <a:avLst>
              <a:gd fmla="val 16667" name="adj"/>
            </a:avLst>
          </a:prstGeom>
          <a:solidFill>
            <a:schemeClr val="lt1"/>
          </a:solidFill>
          <a:ln cap="flat" cmpd="sng" w="12700">
            <a:solidFill>
              <a:srgbClr val="3C7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rPr>
              <a:t>머신러닝모델링</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Random Forest,</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Lasso, Ridge,</a:t>
            </a:r>
            <a:endParaRPr sz="16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Decision Tree</a:t>
            </a:r>
            <a:endParaRPr sz="1600">
              <a:solidFill>
                <a:schemeClr val="dk1"/>
              </a:solidFill>
              <a:latin typeface="Malgun Gothic"/>
              <a:ea typeface="Malgun Gothic"/>
              <a:cs typeface="Malgun Gothic"/>
              <a:sym typeface="Malgun Gothic"/>
            </a:endParaRPr>
          </a:p>
        </p:txBody>
      </p:sp>
      <p:pic>
        <p:nvPicPr>
          <p:cNvPr descr="지도이(가) 표시된 사진&#10;&#10;자동 생성된 설명" id="549" name="Google Shape;549;p41"/>
          <p:cNvPicPr preferRelativeResize="0"/>
          <p:nvPr/>
        </p:nvPicPr>
        <p:blipFill rotWithShape="1">
          <a:blip r:embed="rId3">
            <a:alphaModFix/>
          </a:blip>
          <a:srcRect b="0" l="0" r="0" t="0"/>
          <a:stretch/>
        </p:blipFill>
        <p:spPr>
          <a:xfrm>
            <a:off x="9823076" y="1424375"/>
            <a:ext cx="2049726" cy="1335304"/>
          </a:xfrm>
          <a:prstGeom prst="rect">
            <a:avLst/>
          </a:prstGeom>
          <a:noFill/>
          <a:ln>
            <a:noFill/>
          </a:ln>
        </p:spPr>
      </p:pic>
      <p:pic>
        <p:nvPicPr>
          <p:cNvPr descr="지도이(가) 표시된 사진&#10;&#10;자동 생성된 설명" id="550" name="Google Shape;550;p41"/>
          <p:cNvPicPr preferRelativeResize="0"/>
          <p:nvPr/>
        </p:nvPicPr>
        <p:blipFill rotWithShape="1">
          <a:blip r:embed="rId4">
            <a:alphaModFix/>
          </a:blip>
          <a:srcRect b="0" l="0" r="0" t="0"/>
          <a:stretch/>
        </p:blipFill>
        <p:spPr>
          <a:xfrm>
            <a:off x="9823076" y="2939769"/>
            <a:ext cx="2049722" cy="1335305"/>
          </a:xfrm>
          <a:prstGeom prst="rect">
            <a:avLst/>
          </a:prstGeom>
          <a:noFill/>
          <a:ln>
            <a:noFill/>
          </a:ln>
        </p:spPr>
      </p:pic>
      <p:pic>
        <p:nvPicPr>
          <p:cNvPr descr="지도이(가) 표시된 사진&#10;&#10;자동 생성된 설명" id="551" name="Google Shape;551;p41"/>
          <p:cNvPicPr preferRelativeResize="0"/>
          <p:nvPr/>
        </p:nvPicPr>
        <p:blipFill rotWithShape="1">
          <a:blip r:embed="rId5">
            <a:alphaModFix/>
          </a:blip>
          <a:srcRect b="0" l="0" r="0" t="0"/>
          <a:stretch/>
        </p:blipFill>
        <p:spPr>
          <a:xfrm>
            <a:off x="9823076" y="4479947"/>
            <a:ext cx="2049723" cy="13353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15"/>
          <p:cNvSpPr/>
          <p:nvPr/>
        </p:nvSpPr>
        <p:spPr>
          <a:xfrm>
            <a:off x="8470900" y="1809000"/>
            <a:ext cx="3240000" cy="324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15"/>
          <p:cNvSpPr txBox="1"/>
          <p:nvPr/>
        </p:nvSpPr>
        <p:spPr>
          <a:xfrm>
            <a:off x="8763000" y="2962871"/>
            <a:ext cx="10903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B7AFA5"/>
                </a:solidFill>
                <a:latin typeface="Arial"/>
                <a:ea typeface="Arial"/>
                <a:cs typeface="Arial"/>
                <a:sym typeface="Arial"/>
              </a:rPr>
              <a:t>Part 1,</a:t>
            </a:r>
            <a:endParaRPr sz="2400">
              <a:solidFill>
                <a:srgbClr val="B7AFA5"/>
              </a:solidFill>
              <a:latin typeface="Arial"/>
              <a:ea typeface="Arial"/>
              <a:cs typeface="Arial"/>
              <a:sym typeface="Arial"/>
            </a:endParaRPr>
          </a:p>
        </p:txBody>
      </p:sp>
      <p:sp>
        <p:nvSpPr>
          <p:cNvPr id="120" name="Google Shape;120;p15"/>
          <p:cNvSpPr txBox="1"/>
          <p:nvPr/>
        </p:nvSpPr>
        <p:spPr>
          <a:xfrm>
            <a:off x="8763000" y="3424536"/>
            <a:ext cx="2553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CEC9C3"/>
                </a:solidFill>
              </a:rPr>
              <a:t>분석 개요</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2"/>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7" name="Google Shape;557;p42"/>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[ 2. . 분석  목표 및 절차]</a:t>
            </a:r>
            <a:endParaRPr sz="3600">
              <a:solidFill>
                <a:schemeClr val="lt1"/>
              </a:solidFill>
              <a:latin typeface="Arial"/>
              <a:ea typeface="Arial"/>
              <a:cs typeface="Arial"/>
              <a:sym typeface="Arial"/>
            </a:endParaRPr>
          </a:p>
        </p:txBody>
      </p:sp>
      <p:sp>
        <p:nvSpPr>
          <p:cNvPr id="558" name="Google Shape;558;p42"/>
          <p:cNvSpPr txBox="1"/>
          <p:nvPr/>
        </p:nvSpPr>
        <p:spPr>
          <a:xfrm>
            <a:off x="2039867" y="198500"/>
            <a:ext cx="41147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분석 프로세스 도식화 </a:t>
            </a:r>
            <a:endParaRPr/>
          </a:p>
        </p:txBody>
      </p:sp>
      <p:sp>
        <p:nvSpPr>
          <p:cNvPr id="559" name="Google Shape;559;p42"/>
          <p:cNvSpPr/>
          <p:nvPr/>
        </p:nvSpPr>
        <p:spPr>
          <a:xfrm>
            <a:off x="157611" y="1122186"/>
            <a:ext cx="2102935" cy="687758"/>
          </a:xfrm>
          <a:prstGeom prst="homePlate">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3F3F3F"/>
                </a:solidFill>
                <a:latin typeface="Arial"/>
                <a:ea typeface="Arial"/>
                <a:cs typeface="Arial"/>
                <a:sym typeface="Arial"/>
              </a:rPr>
              <a:t>현황/사례</a:t>
            </a:r>
            <a:endParaRPr sz="1800">
              <a:solidFill>
                <a:srgbClr val="3F3F3F"/>
              </a:solidFill>
              <a:latin typeface="Arial"/>
              <a:ea typeface="Arial"/>
              <a:cs typeface="Arial"/>
              <a:sym typeface="Arial"/>
            </a:endParaRPr>
          </a:p>
          <a:p>
            <a:pPr indent="0" lvl="0" marL="0" marR="0" rtl="0" algn="ctr">
              <a:spcBef>
                <a:spcPts val="0"/>
              </a:spcBef>
              <a:spcAft>
                <a:spcPts val="0"/>
              </a:spcAft>
              <a:buNone/>
            </a:pPr>
            <a:r>
              <a:rPr lang="ko-KR" sz="1800">
                <a:solidFill>
                  <a:srgbClr val="3F3F3F"/>
                </a:solidFill>
                <a:latin typeface="Arial"/>
                <a:ea typeface="Arial"/>
                <a:cs typeface="Arial"/>
                <a:sym typeface="Arial"/>
              </a:rPr>
              <a:t>분석</a:t>
            </a:r>
            <a:endParaRPr/>
          </a:p>
        </p:txBody>
      </p:sp>
      <p:sp>
        <p:nvSpPr>
          <p:cNvPr id="560" name="Google Shape;560;p42"/>
          <p:cNvSpPr/>
          <p:nvPr/>
        </p:nvSpPr>
        <p:spPr>
          <a:xfrm>
            <a:off x="2115215" y="1122186"/>
            <a:ext cx="2102935" cy="687758"/>
          </a:xfrm>
          <a:prstGeom prst="chevron">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3F3F3F"/>
                </a:solidFill>
                <a:latin typeface="Arial"/>
                <a:ea typeface="Arial"/>
                <a:cs typeface="Arial"/>
                <a:sym typeface="Arial"/>
              </a:rPr>
              <a:t>데이터 수집</a:t>
            </a:r>
            <a:endParaRPr/>
          </a:p>
        </p:txBody>
      </p:sp>
      <p:sp>
        <p:nvSpPr>
          <p:cNvPr id="561" name="Google Shape;561;p42"/>
          <p:cNvSpPr/>
          <p:nvPr/>
        </p:nvSpPr>
        <p:spPr>
          <a:xfrm>
            <a:off x="167444" y="4317197"/>
            <a:ext cx="1668973" cy="2077290"/>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42"/>
          <p:cNvSpPr/>
          <p:nvPr/>
        </p:nvSpPr>
        <p:spPr>
          <a:xfrm>
            <a:off x="4072819" y="1120586"/>
            <a:ext cx="2102935" cy="687758"/>
          </a:xfrm>
          <a:prstGeom prst="chevron">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3F3F3F"/>
                </a:solidFill>
                <a:latin typeface="Arial"/>
                <a:ea typeface="Arial"/>
                <a:cs typeface="Arial"/>
                <a:sym typeface="Arial"/>
              </a:rPr>
              <a:t>전처리</a:t>
            </a:r>
            <a:endParaRPr sz="1800">
              <a:solidFill>
                <a:srgbClr val="3F3F3F"/>
              </a:solidFill>
              <a:latin typeface="Arial"/>
              <a:ea typeface="Arial"/>
              <a:cs typeface="Arial"/>
              <a:sym typeface="Arial"/>
            </a:endParaRPr>
          </a:p>
        </p:txBody>
      </p:sp>
      <p:sp>
        <p:nvSpPr>
          <p:cNvPr id="563" name="Google Shape;563;p42"/>
          <p:cNvSpPr/>
          <p:nvPr/>
        </p:nvSpPr>
        <p:spPr>
          <a:xfrm>
            <a:off x="6030423" y="1120586"/>
            <a:ext cx="2102935" cy="687758"/>
          </a:xfrm>
          <a:prstGeom prst="chevron">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3F3F3F"/>
                </a:solidFill>
                <a:latin typeface="Arial"/>
                <a:ea typeface="Arial"/>
                <a:cs typeface="Arial"/>
                <a:sym typeface="Arial"/>
              </a:rPr>
              <a:t>데이터 분석</a:t>
            </a:r>
            <a:endParaRPr/>
          </a:p>
        </p:txBody>
      </p:sp>
      <p:sp>
        <p:nvSpPr>
          <p:cNvPr id="564" name="Google Shape;564;p42"/>
          <p:cNvSpPr/>
          <p:nvPr/>
        </p:nvSpPr>
        <p:spPr>
          <a:xfrm>
            <a:off x="7988027" y="1120586"/>
            <a:ext cx="2102935" cy="687758"/>
          </a:xfrm>
          <a:prstGeom prst="chevron">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3F3F3F"/>
                </a:solidFill>
                <a:latin typeface="Arial"/>
                <a:ea typeface="Arial"/>
                <a:cs typeface="Arial"/>
                <a:sym typeface="Arial"/>
              </a:rPr>
              <a:t>결과 도출</a:t>
            </a:r>
            <a:endParaRPr/>
          </a:p>
        </p:txBody>
      </p:sp>
      <p:sp>
        <p:nvSpPr>
          <p:cNvPr id="565" name="Google Shape;565;p42"/>
          <p:cNvSpPr/>
          <p:nvPr/>
        </p:nvSpPr>
        <p:spPr>
          <a:xfrm>
            <a:off x="9945632" y="1120586"/>
            <a:ext cx="2102935" cy="687758"/>
          </a:xfrm>
          <a:prstGeom prst="chevron">
            <a:avLst>
              <a:gd fmla="val 50000" name="adj"/>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3F3F3F"/>
                </a:solidFill>
                <a:latin typeface="Arial"/>
                <a:ea typeface="Arial"/>
                <a:cs typeface="Arial"/>
                <a:sym typeface="Arial"/>
              </a:rPr>
              <a:t>시각화</a:t>
            </a:r>
            <a:endParaRPr/>
          </a:p>
        </p:txBody>
      </p:sp>
      <p:sp>
        <p:nvSpPr>
          <p:cNvPr id="566" name="Google Shape;566;p42"/>
          <p:cNvSpPr/>
          <p:nvPr/>
        </p:nvSpPr>
        <p:spPr>
          <a:xfrm>
            <a:off x="2178141" y="4906216"/>
            <a:ext cx="1668973" cy="178665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42"/>
          <p:cNvSpPr/>
          <p:nvPr/>
        </p:nvSpPr>
        <p:spPr>
          <a:xfrm>
            <a:off x="4188838" y="1894171"/>
            <a:ext cx="1668973" cy="4798703"/>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8" name="Google Shape;568;p42"/>
          <p:cNvSpPr/>
          <p:nvPr/>
        </p:nvSpPr>
        <p:spPr>
          <a:xfrm>
            <a:off x="6199535" y="4906216"/>
            <a:ext cx="1668973" cy="178665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9" name="Google Shape;569;p42"/>
          <p:cNvSpPr/>
          <p:nvPr/>
        </p:nvSpPr>
        <p:spPr>
          <a:xfrm>
            <a:off x="8111907" y="1894171"/>
            <a:ext cx="1668973" cy="4798703"/>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0" name="Google Shape;570;p42"/>
          <p:cNvSpPr/>
          <p:nvPr/>
        </p:nvSpPr>
        <p:spPr>
          <a:xfrm>
            <a:off x="10220927" y="4906216"/>
            <a:ext cx="1668973" cy="178665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1" name="Google Shape;571;p42"/>
          <p:cNvSpPr/>
          <p:nvPr/>
        </p:nvSpPr>
        <p:spPr>
          <a:xfrm>
            <a:off x="2240862" y="1862204"/>
            <a:ext cx="1579527" cy="834807"/>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인구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인구 밀도 정보</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유동인구</a:t>
            </a:r>
            <a:endParaRPr/>
          </a:p>
        </p:txBody>
      </p:sp>
      <p:sp>
        <p:nvSpPr>
          <p:cNvPr id="572" name="Google Shape;572;p42"/>
          <p:cNvSpPr/>
          <p:nvPr/>
        </p:nvSpPr>
        <p:spPr>
          <a:xfrm>
            <a:off x="2256158" y="2749271"/>
            <a:ext cx="1579527" cy="1213784"/>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시장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전국전통시장 현황</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청년몰 점포 현황</a:t>
            </a:r>
            <a:endParaRPr/>
          </a:p>
        </p:txBody>
      </p:sp>
      <p:sp>
        <p:nvSpPr>
          <p:cNvPr id="573" name="Google Shape;573;p42"/>
          <p:cNvSpPr/>
          <p:nvPr/>
        </p:nvSpPr>
        <p:spPr>
          <a:xfrm>
            <a:off x="2231231" y="3983248"/>
            <a:ext cx="1579527" cy="1112137"/>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교통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철도 정보</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버스정류장 정보</a:t>
            </a:r>
            <a:endParaRPr sz="1400">
              <a:solidFill>
                <a:schemeClr val="dk1"/>
              </a:solidFill>
              <a:latin typeface="Arial"/>
              <a:ea typeface="Arial"/>
              <a:cs typeface="Arial"/>
              <a:sym typeface="Arial"/>
            </a:endParaRPr>
          </a:p>
        </p:txBody>
      </p:sp>
      <p:sp>
        <p:nvSpPr>
          <p:cNvPr id="574" name="Google Shape;574;p42"/>
          <p:cNvSpPr/>
          <p:nvPr/>
        </p:nvSpPr>
        <p:spPr>
          <a:xfrm>
            <a:off x="2276464" y="5867156"/>
            <a:ext cx="1579527" cy="1634109"/>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주변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대규모 점포 현황</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대학교 현황</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전국 관광지 정보</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전국 도시공원 정보</a:t>
            </a:r>
            <a:endParaRPr/>
          </a:p>
        </p:txBody>
      </p:sp>
      <p:sp>
        <p:nvSpPr>
          <p:cNvPr id="575" name="Google Shape;575;p42"/>
          <p:cNvSpPr/>
          <p:nvPr/>
        </p:nvSpPr>
        <p:spPr>
          <a:xfrm>
            <a:off x="2231231" y="4978737"/>
            <a:ext cx="1579527" cy="832203"/>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주차장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주차장 정보</a:t>
            </a:r>
            <a:endParaRPr sz="1600">
              <a:solidFill>
                <a:schemeClr val="dk1"/>
              </a:solidFill>
              <a:latin typeface="Arial"/>
              <a:ea typeface="Arial"/>
              <a:cs typeface="Arial"/>
              <a:sym typeface="Arial"/>
            </a:endParaRPr>
          </a:p>
        </p:txBody>
      </p:sp>
      <p:sp>
        <p:nvSpPr>
          <p:cNvPr id="576" name="Google Shape;576;p42"/>
          <p:cNvSpPr/>
          <p:nvPr/>
        </p:nvSpPr>
        <p:spPr>
          <a:xfrm>
            <a:off x="220534" y="2186299"/>
            <a:ext cx="1579527" cy="834807"/>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청년몰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점포 현황</a:t>
            </a:r>
            <a:endParaRPr b="1" sz="1800">
              <a:solidFill>
                <a:schemeClr val="dk1"/>
              </a:solidFill>
              <a:latin typeface="Arial"/>
              <a:ea typeface="Arial"/>
              <a:cs typeface="Arial"/>
              <a:sym typeface="Arial"/>
            </a:endParaRPr>
          </a:p>
        </p:txBody>
      </p:sp>
      <p:sp>
        <p:nvSpPr>
          <p:cNvPr id="577" name="Google Shape;577;p42"/>
          <p:cNvSpPr/>
          <p:nvPr/>
        </p:nvSpPr>
        <p:spPr>
          <a:xfrm>
            <a:off x="212166" y="3161836"/>
            <a:ext cx="1579527" cy="967272"/>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전통시장</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접근성현황</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조사</a:t>
            </a:r>
            <a:endParaRPr b="1" sz="1800">
              <a:solidFill>
                <a:schemeClr val="dk1"/>
              </a:solidFill>
              <a:latin typeface="Arial"/>
              <a:ea typeface="Arial"/>
              <a:cs typeface="Arial"/>
              <a:sym typeface="Arial"/>
            </a:endParaRPr>
          </a:p>
        </p:txBody>
      </p:sp>
      <p:sp>
        <p:nvSpPr>
          <p:cNvPr id="578" name="Google Shape;578;p42"/>
          <p:cNvSpPr/>
          <p:nvPr/>
        </p:nvSpPr>
        <p:spPr>
          <a:xfrm>
            <a:off x="238712" y="4539317"/>
            <a:ext cx="1579527" cy="885881"/>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청년몰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입지장소</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현황조사</a:t>
            </a:r>
            <a:endParaRPr b="1" sz="1800">
              <a:solidFill>
                <a:schemeClr val="dk1"/>
              </a:solidFill>
              <a:latin typeface="Arial"/>
              <a:ea typeface="Arial"/>
              <a:cs typeface="Arial"/>
              <a:sym typeface="Arial"/>
            </a:endParaRPr>
          </a:p>
        </p:txBody>
      </p:sp>
      <p:sp>
        <p:nvSpPr>
          <p:cNvPr id="579" name="Google Shape;579;p42"/>
          <p:cNvSpPr/>
          <p:nvPr/>
        </p:nvSpPr>
        <p:spPr>
          <a:xfrm>
            <a:off x="212165" y="5481000"/>
            <a:ext cx="1579527" cy="72768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청년몰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관련 법령</a:t>
            </a:r>
            <a:endParaRPr b="1" sz="1800">
              <a:solidFill>
                <a:schemeClr val="dk1"/>
              </a:solidFill>
              <a:latin typeface="Arial"/>
              <a:ea typeface="Arial"/>
              <a:cs typeface="Arial"/>
              <a:sym typeface="Arial"/>
            </a:endParaRPr>
          </a:p>
        </p:txBody>
      </p:sp>
      <p:sp>
        <p:nvSpPr>
          <p:cNvPr id="580" name="Google Shape;580;p42"/>
          <p:cNvSpPr/>
          <p:nvPr/>
        </p:nvSpPr>
        <p:spPr>
          <a:xfrm>
            <a:off x="4235500" y="1926641"/>
            <a:ext cx="1579527" cy="2743971"/>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공간데이터 생성</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전통시장</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청년몰</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버스정류장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도시철도역사</a:t>
            </a:r>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관광지</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대학교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주차장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대규모점포</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도시공원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문화공연장</a:t>
            </a:r>
            <a:endParaRPr sz="1400">
              <a:solidFill>
                <a:schemeClr val="dk1"/>
              </a:solidFill>
              <a:latin typeface="Arial"/>
              <a:ea typeface="Arial"/>
              <a:cs typeface="Arial"/>
              <a:sym typeface="Arial"/>
            </a:endParaRPr>
          </a:p>
        </p:txBody>
      </p:sp>
      <p:sp>
        <p:nvSpPr>
          <p:cNvPr id="581" name="Google Shape;581;p42"/>
          <p:cNvSpPr/>
          <p:nvPr/>
        </p:nvSpPr>
        <p:spPr>
          <a:xfrm>
            <a:off x="4254510" y="4703082"/>
            <a:ext cx="1579527" cy="2328148"/>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정형데이터 가공</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버스정류장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도시철도역사</a:t>
            </a:r>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관광지</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대학교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주차장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대규모점포</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도시공원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문화공연장</a:t>
            </a:r>
            <a:endParaRPr sz="1400">
              <a:solidFill>
                <a:schemeClr val="dk1"/>
              </a:solidFill>
              <a:latin typeface="Arial"/>
              <a:ea typeface="Arial"/>
              <a:cs typeface="Arial"/>
              <a:sym typeface="Arial"/>
            </a:endParaRPr>
          </a:p>
        </p:txBody>
      </p:sp>
      <p:sp>
        <p:nvSpPr>
          <p:cNvPr id="582" name="Google Shape;582;p42"/>
          <p:cNvSpPr/>
          <p:nvPr/>
        </p:nvSpPr>
        <p:spPr>
          <a:xfrm>
            <a:off x="6250360" y="6118974"/>
            <a:ext cx="1581436" cy="1636702"/>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머신러닝모델링</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랜덤포레스트</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 청년몰 매출액 예측</a:t>
            </a:r>
            <a:endParaRPr sz="1200">
              <a:solidFill>
                <a:schemeClr val="dk1"/>
              </a:solidFill>
              <a:latin typeface="Arial"/>
              <a:ea typeface="Arial"/>
              <a:cs typeface="Arial"/>
              <a:sym typeface="Arial"/>
            </a:endParaRPr>
          </a:p>
        </p:txBody>
      </p:sp>
      <p:sp>
        <p:nvSpPr>
          <p:cNvPr id="583" name="Google Shape;583;p42"/>
          <p:cNvSpPr/>
          <p:nvPr/>
        </p:nvSpPr>
        <p:spPr>
          <a:xfrm>
            <a:off x="6191068" y="1894171"/>
            <a:ext cx="1597608" cy="2227744"/>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상관관계 분석</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버스터미널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관광지</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대학교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도시공원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주차장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문화공연장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대규모점포</a:t>
            </a:r>
            <a:endParaRPr/>
          </a:p>
        </p:txBody>
      </p:sp>
      <p:sp>
        <p:nvSpPr>
          <p:cNvPr id="584" name="Google Shape;584;p42"/>
          <p:cNvSpPr/>
          <p:nvPr/>
        </p:nvSpPr>
        <p:spPr>
          <a:xfrm>
            <a:off x="6252625" y="4904559"/>
            <a:ext cx="1579527" cy="1152327"/>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잔차 검정</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lang="ko-KR" sz="1100">
                <a:solidFill>
                  <a:schemeClr val="dk1"/>
                </a:solidFill>
                <a:latin typeface="Arial"/>
                <a:ea typeface="Arial"/>
                <a:cs typeface="Arial"/>
                <a:sym typeface="Arial"/>
              </a:rPr>
              <a:t>잔차 정규성 , </a:t>
            </a:r>
            <a:endParaRPr/>
          </a:p>
          <a:p>
            <a:pPr indent="0" lvl="0" marL="0" marR="0" rtl="0" algn="ctr">
              <a:spcBef>
                <a:spcPts val="0"/>
              </a:spcBef>
              <a:spcAft>
                <a:spcPts val="0"/>
              </a:spcAft>
              <a:buNone/>
            </a:pPr>
            <a:r>
              <a:rPr lang="ko-KR" sz="1100">
                <a:solidFill>
                  <a:schemeClr val="dk1"/>
                </a:solidFill>
                <a:latin typeface="Arial"/>
                <a:ea typeface="Arial"/>
                <a:cs typeface="Arial"/>
                <a:sym typeface="Arial"/>
              </a:rPr>
              <a:t>잔차 등분상성을 통해 </a:t>
            </a:r>
            <a:endParaRPr sz="1100">
              <a:solidFill>
                <a:schemeClr val="dk1"/>
              </a:solidFill>
              <a:latin typeface="Arial"/>
              <a:ea typeface="Arial"/>
              <a:cs typeface="Arial"/>
              <a:sym typeface="Arial"/>
            </a:endParaRPr>
          </a:p>
          <a:p>
            <a:pPr indent="0" lvl="0" marL="0" marR="0" rtl="0" algn="ctr">
              <a:spcBef>
                <a:spcPts val="0"/>
              </a:spcBef>
              <a:spcAft>
                <a:spcPts val="0"/>
              </a:spcAft>
              <a:buNone/>
            </a:pPr>
            <a:r>
              <a:rPr lang="ko-KR" sz="1100">
                <a:solidFill>
                  <a:schemeClr val="dk1"/>
                </a:solidFill>
                <a:latin typeface="Arial"/>
                <a:ea typeface="Arial"/>
                <a:cs typeface="Arial"/>
                <a:sym typeface="Arial"/>
              </a:rPr>
              <a:t>정규성 검증</a:t>
            </a:r>
            <a:endParaRPr sz="1100">
              <a:solidFill>
                <a:schemeClr val="dk1"/>
              </a:solidFill>
              <a:latin typeface="Arial"/>
              <a:ea typeface="Arial"/>
              <a:cs typeface="Arial"/>
              <a:sym typeface="Arial"/>
            </a:endParaRPr>
          </a:p>
        </p:txBody>
      </p:sp>
      <p:sp>
        <p:nvSpPr>
          <p:cNvPr id="585" name="Google Shape;585;p42"/>
          <p:cNvSpPr/>
          <p:nvPr/>
        </p:nvSpPr>
        <p:spPr>
          <a:xfrm>
            <a:off x="8164717" y="5034753"/>
            <a:ext cx="1563354" cy="72017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최종 결과물</a:t>
            </a:r>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최종입지 3군데</a:t>
            </a:r>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입지 선정</a:t>
            </a:r>
            <a:endParaRPr/>
          </a:p>
        </p:txBody>
      </p:sp>
      <p:sp>
        <p:nvSpPr>
          <p:cNvPr id="586" name="Google Shape;586;p42"/>
          <p:cNvSpPr/>
          <p:nvPr/>
        </p:nvSpPr>
        <p:spPr>
          <a:xfrm>
            <a:off x="8164717" y="1974783"/>
            <a:ext cx="1563354" cy="2287713"/>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1차 결과물</a:t>
            </a:r>
            <a:endParaRPr/>
          </a:p>
          <a:p>
            <a:pPr indent="0" lvl="0" marL="0" marR="0" rtl="0" algn="ctr">
              <a:spcBef>
                <a:spcPts val="0"/>
              </a:spcBef>
              <a:spcAft>
                <a:spcPts val="0"/>
              </a:spcAft>
              <a:buNone/>
            </a:pPr>
            <a:r>
              <a:rPr b="1" lang="ko-KR" sz="1600">
                <a:solidFill>
                  <a:schemeClr val="dk1"/>
                </a:solidFill>
                <a:latin typeface="Arial"/>
                <a:ea typeface="Arial"/>
                <a:cs typeface="Arial"/>
                <a:sym typeface="Arial"/>
              </a:rPr>
              <a:t>머신러닝 모델을 통해 가장 높은 매출 위치 선정?</a:t>
            </a:r>
            <a:endParaRPr/>
          </a:p>
        </p:txBody>
      </p:sp>
      <p:pic>
        <p:nvPicPr>
          <p:cNvPr descr="지도이(가) 표시된 사진&#10;&#10;자동 생성된 설명" id="587" name="Google Shape;587;p42"/>
          <p:cNvPicPr preferRelativeResize="0"/>
          <p:nvPr/>
        </p:nvPicPr>
        <p:blipFill rotWithShape="1">
          <a:blip r:embed="rId3">
            <a:alphaModFix/>
          </a:blip>
          <a:srcRect b="0" l="0" r="0" t="0"/>
          <a:stretch/>
        </p:blipFill>
        <p:spPr>
          <a:xfrm>
            <a:off x="10180695" y="2148257"/>
            <a:ext cx="1632808" cy="1057322"/>
          </a:xfrm>
          <a:prstGeom prst="rect">
            <a:avLst/>
          </a:prstGeom>
          <a:noFill/>
          <a:ln>
            <a:noFill/>
          </a:ln>
        </p:spPr>
      </p:pic>
      <p:pic>
        <p:nvPicPr>
          <p:cNvPr descr="지도이(가) 표시된 사진&#10;&#10;자동 생성된 설명" id="588" name="Google Shape;588;p42"/>
          <p:cNvPicPr preferRelativeResize="0"/>
          <p:nvPr/>
        </p:nvPicPr>
        <p:blipFill rotWithShape="1">
          <a:blip r:embed="rId4">
            <a:alphaModFix/>
          </a:blip>
          <a:srcRect b="0" l="0" r="0" t="0"/>
          <a:stretch/>
        </p:blipFill>
        <p:spPr>
          <a:xfrm>
            <a:off x="10180695" y="3412214"/>
            <a:ext cx="1632808" cy="1079578"/>
          </a:xfrm>
          <a:prstGeom prst="rect">
            <a:avLst/>
          </a:prstGeom>
          <a:noFill/>
          <a:ln>
            <a:noFill/>
          </a:ln>
        </p:spPr>
      </p:pic>
      <p:pic>
        <p:nvPicPr>
          <p:cNvPr descr="지도이(가) 표시된 사진&#10;&#10;자동 생성된 설명" id="589" name="Google Shape;589;p42"/>
          <p:cNvPicPr preferRelativeResize="0"/>
          <p:nvPr/>
        </p:nvPicPr>
        <p:blipFill rotWithShape="1">
          <a:blip r:embed="rId5">
            <a:alphaModFix/>
          </a:blip>
          <a:srcRect b="0" l="0" r="0" t="0"/>
          <a:stretch/>
        </p:blipFill>
        <p:spPr>
          <a:xfrm>
            <a:off x="10180695" y="4760557"/>
            <a:ext cx="1632808" cy="1084283"/>
          </a:xfrm>
          <a:prstGeom prst="rect">
            <a:avLst/>
          </a:prstGeom>
          <a:noFill/>
          <a:ln>
            <a:noFill/>
          </a:ln>
        </p:spPr>
      </p:pic>
      <p:sp>
        <p:nvSpPr>
          <p:cNvPr id="590" name="Google Shape;590;p42"/>
          <p:cNvSpPr/>
          <p:nvPr/>
        </p:nvSpPr>
        <p:spPr>
          <a:xfrm>
            <a:off x="6233852" y="3946544"/>
            <a:ext cx="1581436" cy="1171841"/>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Malgun Gothic"/>
                <a:ea typeface="Malgun Gothic"/>
                <a:cs typeface="Malgun Gothic"/>
                <a:sym typeface="Malgun Gothic"/>
              </a:rPr>
              <a:t>선형회귀 분석</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000">
                <a:solidFill>
                  <a:schemeClr val="dk1"/>
                </a:solidFill>
                <a:latin typeface="Malgun Gothic"/>
                <a:ea typeface="Malgun Gothic"/>
                <a:cs typeface="Malgun Gothic"/>
                <a:sym typeface="Malgun Gothic"/>
              </a:rPr>
              <a:t>종속변수와 상관관계 </a:t>
            </a:r>
            <a:endParaRPr sz="1000">
              <a:solidFill>
                <a:schemeClr val="dk1"/>
              </a:solidFill>
              <a:latin typeface="Arial"/>
              <a:ea typeface="Arial"/>
              <a:cs typeface="Arial"/>
              <a:sym typeface="Arial"/>
            </a:endParaRPr>
          </a:p>
          <a:p>
            <a:pPr indent="0" lvl="0" marL="0" marR="0" rtl="0" algn="ctr">
              <a:spcBef>
                <a:spcPts val="0"/>
              </a:spcBef>
              <a:spcAft>
                <a:spcPts val="0"/>
              </a:spcAft>
              <a:buNone/>
            </a:pPr>
            <a:r>
              <a:rPr lang="ko-KR" sz="1000">
                <a:solidFill>
                  <a:schemeClr val="dk1"/>
                </a:solidFill>
                <a:latin typeface="Malgun Gothic"/>
                <a:ea typeface="Malgun Gothic"/>
                <a:cs typeface="Malgun Gothic"/>
                <a:sym typeface="Malgun Gothic"/>
              </a:rPr>
              <a:t>높은 독립변수 추출</a:t>
            </a:r>
            <a:endParaRPr sz="1000">
              <a:solidFill>
                <a:schemeClr val="dk1"/>
              </a:solidFill>
              <a:latin typeface="Arial"/>
              <a:ea typeface="Arial"/>
              <a:cs typeface="Arial"/>
              <a:sym typeface="Arial"/>
            </a:endParaRPr>
          </a:p>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3"/>
          <p:cNvSpPr/>
          <p:nvPr/>
        </p:nvSpPr>
        <p:spPr>
          <a:xfrm>
            <a:off x="58996" y="757084"/>
            <a:ext cx="2251587" cy="662782"/>
          </a:xfrm>
          <a:prstGeom prst="homePlate">
            <a:avLst>
              <a:gd fmla="val 50000" name="adj"/>
            </a:avLst>
          </a:prstGeom>
          <a:solidFill>
            <a:schemeClr val="accent1"/>
          </a:solidFill>
          <a:ln cap="flat" cmpd="sng" w="12700">
            <a:solidFill>
              <a:srgbClr val="303A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현황/사례</a:t>
            </a:r>
            <a:endParaRPr sz="1800">
              <a:solidFill>
                <a:schemeClr val="lt1"/>
              </a:solidFill>
              <a:latin typeface="Arial"/>
              <a:ea typeface="Arial"/>
              <a:cs typeface="Arial"/>
              <a:sym typeface="Arial"/>
            </a:endParaRPr>
          </a:p>
          <a:p>
            <a:pPr indent="0" lvl="0" marL="0" marR="0" rtl="0" algn="ctr">
              <a:spcBef>
                <a:spcPts val="0"/>
              </a:spcBef>
              <a:spcAft>
                <a:spcPts val="0"/>
              </a:spcAft>
              <a:buNone/>
            </a:pPr>
            <a:r>
              <a:rPr lang="ko-KR" sz="1800">
                <a:solidFill>
                  <a:schemeClr val="lt1"/>
                </a:solidFill>
                <a:latin typeface="Arial"/>
                <a:ea typeface="Arial"/>
                <a:cs typeface="Arial"/>
                <a:sym typeface="Arial"/>
              </a:rPr>
              <a:t>분석</a:t>
            </a:r>
            <a:endParaRPr/>
          </a:p>
        </p:txBody>
      </p:sp>
      <p:sp>
        <p:nvSpPr>
          <p:cNvPr id="596" name="Google Shape;596;p43"/>
          <p:cNvSpPr/>
          <p:nvPr/>
        </p:nvSpPr>
        <p:spPr>
          <a:xfrm>
            <a:off x="2016600" y="757084"/>
            <a:ext cx="2251587" cy="662782"/>
          </a:xfrm>
          <a:prstGeom prst="chevron">
            <a:avLst>
              <a:gd fmla="val 50000" name="adj"/>
            </a:avLst>
          </a:prstGeom>
          <a:solidFill>
            <a:schemeClr val="accent1"/>
          </a:solidFill>
          <a:ln cap="flat" cmpd="sng" w="12700">
            <a:solidFill>
              <a:srgbClr val="303A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데이터 수집</a:t>
            </a:r>
            <a:endParaRPr/>
          </a:p>
        </p:txBody>
      </p:sp>
      <p:sp>
        <p:nvSpPr>
          <p:cNvPr id="597" name="Google Shape;597;p43"/>
          <p:cNvSpPr/>
          <p:nvPr/>
        </p:nvSpPr>
        <p:spPr>
          <a:xfrm>
            <a:off x="68829" y="1524000"/>
            <a:ext cx="1981200" cy="524059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8" name="Google Shape;598;p43"/>
          <p:cNvSpPr/>
          <p:nvPr/>
        </p:nvSpPr>
        <p:spPr>
          <a:xfrm>
            <a:off x="3974204" y="755484"/>
            <a:ext cx="2251587" cy="662782"/>
          </a:xfrm>
          <a:prstGeom prst="chevron">
            <a:avLst>
              <a:gd fmla="val 50000" name="adj"/>
            </a:avLst>
          </a:prstGeom>
          <a:solidFill>
            <a:schemeClr val="accent1"/>
          </a:solidFill>
          <a:ln cap="flat" cmpd="sng" w="12700">
            <a:solidFill>
              <a:srgbClr val="303A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전처리</a:t>
            </a:r>
            <a:endParaRPr sz="1800">
              <a:solidFill>
                <a:schemeClr val="lt1"/>
              </a:solidFill>
              <a:latin typeface="Arial"/>
              <a:ea typeface="Arial"/>
              <a:cs typeface="Arial"/>
              <a:sym typeface="Arial"/>
            </a:endParaRPr>
          </a:p>
        </p:txBody>
      </p:sp>
      <p:sp>
        <p:nvSpPr>
          <p:cNvPr id="599" name="Google Shape;599;p43"/>
          <p:cNvSpPr/>
          <p:nvPr/>
        </p:nvSpPr>
        <p:spPr>
          <a:xfrm>
            <a:off x="5931808" y="755484"/>
            <a:ext cx="2251587" cy="662782"/>
          </a:xfrm>
          <a:prstGeom prst="chevron">
            <a:avLst>
              <a:gd fmla="val 50000" name="adj"/>
            </a:avLst>
          </a:prstGeom>
          <a:solidFill>
            <a:schemeClr val="accent1"/>
          </a:solidFill>
          <a:ln cap="flat" cmpd="sng" w="12700">
            <a:solidFill>
              <a:srgbClr val="303A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데이터 분석</a:t>
            </a:r>
            <a:endParaRPr/>
          </a:p>
        </p:txBody>
      </p:sp>
      <p:sp>
        <p:nvSpPr>
          <p:cNvPr id="600" name="Google Shape;600;p43"/>
          <p:cNvSpPr/>
          <p:nvPr/>
        </p:nvSpPr>
        <p:spPr>
          <a:xfrm>
            <a:off x="7889412" y="755484"/>
            <a:ext cx="2251587" cy="662782"/>
          </a:xfrm>
          <a:prstGeom prst="chevron">
            <a:avLst>
              <a:gd fmla="val 50000" name="adj"/>
            </a:avLst>
          </a:prstGeom>
          <a:solidFill>
            <a:schemeClr val="accent1"/>
          </a:solidFill>
          <a:ln cap="flat" cmpd="sng" w="12700">
            <a:solidFill>
              <a:srgbClr val="303A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결과 도출</a:t>
            </a:r>
            <a:endParaRPr/>
          </a:p>
        </p:txBody>
      </p:sp>
      <p:sp>
        <p:nvSpPr>
          <p:cNvPr id="601" name="Google Shape;601;p43"/>
          <p:cNvSpPr/>
          <p:nvPr/>
        </p:nvSpPr>
        <p:spPr>
          <a:xfrm>
            <a:off x="9847017" y="755484"/>
            <a:ext cx="2251587" cy="662782"/>
          </a:xfrm>
          <a:prstGeom prst="chevron">
            <a:avLst>
              <a:gd fmla="val 50000" name="adj"/>
            </a:avLst>
          </a:prstGeom>
          <a:solidFill>
            <a:schemeClr val="accent1"/>
          </a:solidFill>
          <a:ln cap="flat" cmpd="sng" w="12700">
            <a:solidFill>
              <a:srgbClr val="303A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시각화</a:t>
            </a:r>
            <a:endParaRPr/>
          </a:p>
        </p:txBody>
      </p:sp>
      <p:sp>
        <p:nvSpPr>
          <p:cNvPr id="602" name="Google Shape;602;p43"/>
          <p:cNvSpPr/>
          <p:nvPr/>
        </p:nvSpPr>
        <p:spPr>
          <a:xfrm>
            <a:off x="2079526" y="1524000"/>
            <a:ext cx="1981200" cy="524059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3" name="Google Shape;603;p43"/>
          <p:cNvSpPr/>
          <p:nvPr/>
        </p:nvSpPr>
        <p:spPr>
          <a:xfrm>
            <a:off x="4090223" y="1524000"/>
            <a:ext cx="1981200" cy="524059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4" name="Google Shape;604;p43"/>
          <p:cNvSpPr/>
          <p:nvPr/>
        </p:nvSpPr>
        <p:spPr>
          <a:xfrm>
            <a:off x="6100920" y="1524000"/>
            <a:ext cx="1981200" cy="524059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5" name="Google Shape;605;p43"/>
          <p:cNvSpPr/>
          <p:nvPr/>
        </p:nvSpPr>
        <p:spPr>
          <a:xfrm>
            <a:off x="8111617" y="1524000"/>
            <a:ext cx="1981200" cy="524059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6" name="Google Shape;606;p43"/>
          <p:cNvSpPr/>
          <p:nvPr/>
        </p:nvSpPr>
        <p:spPr>
          <a:xfrm>
            <a:off x="10122312" y="1524000"/>
            <a:ext cx="1981200" cy="524059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7" name="Google Shape;607;p43"/>
          <p:cNvSpPr/>
          <p:nvPr/>
        </p:nvSpPr>
        <p:spPr>
          <a:xfrm>
            <a:off x="2132616" y="1632031"/>
            <a:ext cx="1875021" cy="972714"/>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인구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인구 밀도 정보</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유동인구</a:t>
            </a:r>
            <a:endParaRPr/>
          </a:p>
        </p:txBody>
      </p:sp>
      <p:sp>
        <p:nvSpPr>
          <p:cNvPr id="608" name="Google Shape;608;p43"/>
          <p:cNvSpPr/>
          <p:nvPr/>
        </p:nvSpPr>
        <p:spPr>
          <a:xfrm>
            <a:off x="2132616" y="2652144"/>
            <a:ext cx="1875021" cy="972714"/>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시장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전국전통시장 현황</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청년몰 점포 현황</a:t>
            </a:r>
            <a:endParaRPr/>
          </a:p>
        </p:txBody>
      </p:sp>
      <p:sp>
        <p:nvSpPr>
          <p:cNvPr id="609" name="Google Shape;609;p43"/>
          <p:cNvSpPr/>
          <p:nvPr/>
        </p:nvSpPr>
        <p:spPr>
          <a:xfrm>
            <a:off x="2132616" y="3672257"/>
            <a:ext cx="1875021" cy="891254"/>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교통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철도 정보</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버스정류장 정보</a:t>
            </a:r>
            <a:endParaRPr sz="1400">
              <a:solidFill>
                <a:schemeClr val="dk1"/>
              </a:solidFill>
              <a:latin typeface="Arial"/>
              <a:ea typeface="Arial"/>
              <a:cs typeface="Arial"/>
              <a:sym typeface="Arial"/>
            </a:endParaRPr>
          </a:p>
        </p:txBody>
      </p:sp>
      <p:sp>
        <p:nvSpPr>
          <p:cNvPr id="610" name="Google Shape;610;p43"/>
          <p:cNvSpPr/>
          <p:nvPr/>
        </p:nvSpPr>
        <p:spPr>
          <a:xfrm>
            <a:off x="2132616" y="5325228"/>
            <a:ext cx="1875021" cy="1309557"/>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주변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대규모 점포 현황</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대학교 현황</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전국 관광지 정보</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전국 도시공원 정보</a:t>
            </a:r>
            <a:endParaRPr/>
          </a:p>
        </p:txBody>
      </p:sp>
      <p:sp>
        <p:nvSpPr>
          <p:cNvPr id="611" name="Google Shape;611;p43"/>
          <p:cNvSpPr/>
          <p:nvPr/>
        </p:nvSpPr>
        <p:spPr>
          <a:xfrm>
            <a:off x="2132616" y="4610910"/>
            <a:ext cx="1875021" cy="666918"/>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주차장 데이터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주차장 정보</a:t>
            </a:r>
            <a:endParaRPr sz="1600">
              <a:solidFill>
                <a:schemeClr val="dk1"/>
              </a:solidFill>
              <a:latin typeface="Arial"/>
              <a:ea typeface="Arial"/>
              <a:cs typeface="Arial"/>
              <a:sym typeface="Arial"/>
            </a:endParaRPr>
          </a:p>
        </p:txBody>
      </p:sp>
      <p:sp>
        <p:nvSpPr>
          <p:cNvPr id="612" name="Google Shape;612;p43"/>
          <p:cNvSpPr/>
          <p:nvPr/>
        </p:nvSpPr>
        <p:spPr>
          <a:xfrm>
            <a:off x="121919" y="1656685"/>
            <a:ext cx="1875021" cy="912394"/>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청년몰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점포 현황</a:t>
            </a:r>
            <a:endParaRPr b="1" sz="1800">
              <a:solidFill>
                <a:schemeClr val="dk1"/>
              </a:solidFill>
              <a:latin typeface="Arial"/>
              <a:ea typeface="Arial"/>
              <a:cs typeface="Arial"/>
              <a:sym typeface="Arial"/>
            </a:endParaRPr>
          </a:p>
        </p:txBody>
      </p:sp>
      <p:sp>
        <p:nvSpPr>
          <p:cNvPr id="613" name="Google Shape;613;p43"/>
          <p:cNvSpPr/>
          <p:nvPr/>
        </p:nvSpPr>
        <p:spPr>
          <a:xfrm>
            <a:off x="121919" y="2647689"/>
            <a:ext cx="1875021" cy="1433757"/>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전통시장</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접근성현황</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조사</a:t>
            </a:r>
            <a:endParaRPr b="1" sz="1800">
              <a:solidFill>
                <a:schemeClr val="dk1"/>
              </a:solidFill>
              <a:latin typeface="Arial"/>
              <a:ea typeface="Arial"/>
              <a:cs typeface="Arial"/>
              <a:sym typeface="Arial"/>
            </a:endParaRPr>
          </a:p>
        </p:txBody>
      </p:sp>
      <p:sp>
        <p:nvSpPr>
          <p:cNvPr id="614" name="Google Shape;614;p43"/>
          <p:cNvSpPr/>
          <p:nvPr/>
        </p:nvSpPr>
        <p:spPr>
          <a:xfrm>
            <a:off x="121919" y="4160056"/>
            <a:ext cx="1875021" cy="1433757"/>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청년몰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입지장소</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현황조사</a:t>
            </a:r>
            <a:endParaRPr b="1" sz="1800">
              <a:solidFill>
                <a:schemeClr val="dk1"/>
              </a:solidFill>
              <a:latin typeface="Arial"/>
              <a:ea typeface="Arial"/>
              <a:cs typeface="Arial"/>
              <a:sym typeface="Arial"/>
            </a:endParaRPr>
          </a:p>
        </p:txBody>
      </p:sp>
      <p:sp>
        <p:nvSpPr>
          <p:cNvPr id="615" name="Google Shape;615;p43"/>
          <p:cNvSpPr/>
          <p:nvPr/>
        </p:nvSpPr>
        <p:spPr>
          <a:xfrm>
            <a:off x="121919" y="5672424"/>
            <a:ext cx="1875021" cy="912394"/>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청년몰</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ko-KR" sz="1800">
                <a:solidFill>
                  <a:schemeClr val="dk1"/>
                </a:solidFill>
                <a:latin typeface="Arial"/>
                <a:ea typeface="Arial"/>
                <a:cs typeface="Arial"/>
                <a:sym typeface="Arial"/>
              </a:rPr>
              <a:t>관련 법령</a:t>
            </a:r>
            <a:endParaRPr b="1" sz="1800">
              <a:solidFill>
                <a:schemeClr val="dk1"/>
              </a:solidFill>
              <a:latin typeface="Arial"/>
              <a:ea typeface="Arial"/>
              <a:cs typeface="Arial"/>
              <a:sym typeface="Arial"/>
            </a:endParaRPr>
          </a:p>
        </p:txBody>
      </p:sp>
      <p:sp>
        <p:nvSpPr>
          <p:cNvPr id="616" name="Google Shape;616;p43"/>
          <p:cNvSpPr/>
          <p:nvPr/>
        </p:nvSpPr>
        <p:spPr>
          <a:xfrm>
            <a:off x="4147682" y="1632032"/>
            <a:ext cx="1875021" cy="2513646"/>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공간데이터 생성</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전통시장</a:t>
            </a:r>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청년몰</a:t>
            </a:r>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버스정류장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도시철도역사</a:t>
            </a:r>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관광지</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대학교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주차장</a:t>
            </a:r>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대규모점포</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도시공원</a:t>
            </a:r>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문화공연장</a:t>
            </a:r>
            <a:endParaRPr/>
          </a:p>
        </p:txBody>
      </p:sp>
      <p:sp>
        <p:nvSpPr>
          <p:cNvPr id="617" name="Google Shape;617;p43"/>
          <p:cNvSpPr/>
          <p:nvPr/>
        </p:nvSpPr>
        <p:spPr>
          <a:xfrm>
            <a:off x="4147682" y="4198313"/>
            <a:ext cx="1875021" cy="2513646"/>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정형데이터 가공</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버스정류장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도시철도역사</a:t>
            </a:r>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관광지</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대학교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주차장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대규모점포</a:t>
            </a:r>
            <a:endParaRPr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도시공원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문화공연장</a:t>
            </a:r>
            <a:endParaRPr sz="1400">
              <a:solidFill>
                <a:schemeClr val="dk1"/>
              </a:solidFill>
              <a:latin typeface="Arial"/>
              <a:ea typeface="Arial"/>
              <a:cs typeface="Arial"/>
              <a:sym typeface="Arial"/>
            </a:endParaRPr>
          </a:p>
        </p:txBody>
      </p:sp>
      <p:sp>
        <p:nvSpPr>
          <p:cNvPr id="618" name="Google Shape;618;p43"/>
          <p:cNvSpPr/>
          <p:nvPr/>
        </p:nvSpPr>
        <p:spPr>
          <a:xfrm>
            <a:off x="6151744" y="5326232"/>
            <a:ext cx="1877287" cy="1311634"/>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머신러닝모델링</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랜덤포레스트</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ko-KR" sz="1200">
                <a:solidFill>
                  <a:schemeClr val="dk1"/>
                </a:solidFill>
                <a:latin typeface="Arial"/>
                <a:ea typeface="Arial"/>
                <a:cs typeface="Arial"/>
                <a:sym typeface="Arial"/>
              </a:rPr>
              <a:t> 청년몰 매출액 예측</a:t>
            </a:r>
            <a:endParaRPr sz="1200">
              <a:solidFill>
                <a:schemeClr val="dk1"/>
              </a:solidFill>
              <a:latin typeface="Arial"/>
              <a:ea typeface="Arial"/>
              <a:cs typeface="Arial"/>
              <a:sym typeface="Arial"/>
            </a:endParaRPr>
          </a:p>
        </p:txBody>
      </p:sp>
      <p:sp>
        <p:nvSpPr>
          <p:cNvPr id="619" name="Google Shape;619;p43"/>
          <p:cNvSpPr/>
          <p:nvPr/>
        </p:nvSpPr>
        <p:spPr>
          <a:xfrm>
            <a:off x="6143277" y="1575977"/>
            <a:ext cx="1896485" cy="1785290"/>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상관관계 분석</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버스터미널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관광지</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대학교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도시공원</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주차장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문화공연장</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대규모점포</a:t>
            </a:r>
            <a:endParaRPr/>
          </a:p>
        </p:txBody>
      </p:sp>
      <p:sp>
        <p:nvSpPr>
          <p:cNvPr id="620" name="Google Shape;620;p43"/>
          <p:cNvSpPr/>
          <p:nvPr/>
        </p:nvSpPr>
        <p:spPr>
          <a:xfrm>
            <a:off x="6154010" y="4367650"/>
            <a:ext cx="1875021" cy="923463"/>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잔차 검정</a:t>
            </a:r>
            <a:endParaRPr b="1" sz="1600">
              <a:solidFill>
                <a:schemeClr val="dk1"/>
              </a:solidFill>
              <a:latin typeface="Arial"/>
              <a:ea typeface="Arial"/>
              <a:cs typeface="Arial"/>
              <a:sym typeface="Arial"/>
            </a:endParaRPr>
          </a:p>
          <a:p>
            <a:pPr indent="0" lvl="0" marL="0" marR="0" rtl="0" algn="ctr">
              <a:spcBef>
                <a:spcPts val="0"/>
              </a:spcBef>
              <a:spcAft>
                <a:spcPts val="0"/>
              </a:spcAft>
              <a:buNone/>
            </a:pPr>
            <a:r>
              <a:rPr lang="ko-KR" sz="1100">
                <a:solidFill>
                  <a:schemeClr val="dk1"/>
                </a:solidFill>
                <a:latin typeface="Arial"/>
                <a:ea typeface="Arial"/>
                <a:cs typeface="Arial"/>
                <a:sym typeface="Arial"/>
              </a:rPr>
              <a:t>잔차 정규성 , </a:t>
            </a:r>
            <a:endParaRPr/>
          </a:p>
          <a:p>
            <a:pPr indent="0" lvl="0" marL="0" marR="0" rtl="0" algn="ctr">
              <a:spcBef>
                <a:spcPts val="0"/>
              </a:spcBef>
              <a:spcAft>
                <a:spcPts val="0"/>
              </a:spcAft>
              <a:buNone/>
            </a:pPr>
            <a:r>
              <a:rPr lang="ko-KR" sz="1100">
                <a:solidFill>
                  <a:schemeClr val="dk1"/>
                </a:solidFill>
                <a:latin typeface="Arial"/>
                <a:ea typeface="Arial"/>
                <a:cs typeface="Arial"/>
                <a:sym typeface="Arial"/>
              </a:rPr>
              <a:t>잔차 등분상성을 통해 </a:t>
            </a:r>
            <a:endParaRPr sz="1100">
              <a:solidFill>
                <a:schemeClr val="dk1"/>
              </a:solidFill>
              <a:latin typeface="Arial"/>
              <a:ea typeface="Arial"/>
              <a:cs typeface="Arial"/>
              <a:sym typeface="Arial"/>
            </a:endParaRPr>
          </a:p>
          <a:p>
            <a:pPr indent="0" lvl="0" marL="0" marR="0" rtl="0" algn="ctr">
              <a:spcBef>
                <a:spcPts val="0"/>
              </a:spcBef>
              <a:spcAft>
                <a:spcPts val="0"/>
              </a:spcAft>
              <a:buNone/>
            </a:pPr>
            <a:r>
              <a:rPr lang="ko-KR" sz="1100">
                <a:solidFill>
                  <a:schemeClr val="dk1"/>
                </a:solidFill>
                <a:latin typeface="Arial"/>
                <a:ea typeface="Arial"/>
                <a:cs typeface="Arial"/>
                <a:sym typeface="Arial"/>
              </a:rPr>
              <a:t>정규성 검증</a:t>
            </a:r>
            <a:endParaRPr sz="1100">
              <a:solidFill>
                <a:schemeClr val="dk1"/>
              </a:solidFill>
              <a:latin typeface="Arial"/>
              <a:ea typeface="Arial"/>
              <a:cs typeface="Arial"/>
              <a:sym typeface="Arial"/>
            </a:endParaRPr>
          </a:p>
        </p:txBody>
      </p:sp>
      <p:sp>
        <p:nvSpPr>
          <p:cNvPr id="621" name="Google Shape;621;p43"/>
          <p:cNvSpPr/>
          <p:nvPr/>
        </p:nvSpPr>
        <p:spPr>
          <a:xfrm>
            <a:off x="8177541" y="4610976"/>
            <a:ext cx="1855823" cy="2112391"/>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최종 결과물</a:t>
            </a:r>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최종입지 3군데</a:t>
            </a:r>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입지 선정</a:t>
            </a:r>
            <a:endParaRPr/>
          </a:p>
        </p:txBody>
      </p:sp>
      <p:sp>
        <p:nvSpPr>
          <p:cNvPr id="622" name="Google Shape;622;p43"/>
          <p:cNvSpPr/>
          <p:nvPr/>
        </p:nvSpPr>
        <p:spPr>
          <a:xfrm>
            <a:off x="8177541" y="1530779"/>
            <a:ext cx="1855823" cy="1833348"/>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Arial"/>
                <a:ea typeface="Arial"/>
                <a:cs typeface="Arial"/>
                <a:sym typeface="Arial"/>
              </a:rPr>
              <a:t>1차 결과물</a:t>
            </a:r>
            <a:endParaRPr/>
          </a:p>
          <a:p>
            <a:pPr indent="0" lvl="0" marL="0" marR="0" rtl="0" algn="ctr">
              <a:spcBef>
                <a:spcPts val="0"/>
              </a:spcBef>
              <a:spcAft>
                <a:spcPts val="0"/>
              </a:spcAft>
              <a:buNone/>
            </a:pPr>
            <a:r>
              <a:rPr b="1" lang="ko-KR" sz="1600">
                <a:solidFill>
                  <a:schemeClr val="dk1"/>
                </a:solidFill>
                <a:latin typeface="Arial"/>
                <a:ea typeface="Arial"/>
                <a:cs typeface="Arial"/>
                <a:sym typeface="Arial"/>
              </a:rPr>
              <a:t>머신러닝 모델을 통해 가장 높은 매출 위치 선정?</a:t>
            </a:r>
            <a:endParaRPr/>
          </a:p>
        </p:txBody>
      </p:sp>
      <p:pic>
        <p:nvPicPr>
          <p:cNvPr descr="지도이(가) 표시된 사진&#10;&#10;자동 생성된 설명" id="623" name="Google Shape;623;p43"/>
          <p:cNvPicPr preferRelativeResize="0"/>
          <p:nvPr/>
        </p:nvPicPr>
        <p:blipFill rotWithShape="1">
          <a:blip r:embed="rId3">
            <a:alphaModFix/>
          </a:blip>
          <a:srcRect b="0" l="0" r="0" t="0"/>
          <a:stretch/>
        </p:blipFill>
        <p:spPr>
          <a:xfrm>
            <a:off x="10176457" y="1755030"/>
            <a:ext cx="1938270" cy="1255123"/>
          </a:xfrm>
          <a:prstGeom prst="rect">
            <a:avLst/>
          </a:prstGeom>
          <a:noFill/>
          <a:ln>
            <a:noFill/>
          </a:ln>
        </p:spPr>
      </p:pic>
      <p:pic>
        <p:nvPicPr>
          <p:cNvPr descr="지도이(가) 표시된 사진&#10;&#10;자동 생성된 설명" id="624" name="Google Shape;624;p43"/>
          <p:cNvPicPr preferRelativeResize="0"/>
          <p:nvPr/>
        </p:nvPicPr>
        <p:blipFill rotWithShape="1">
          <a:blip r:embed="rId4">
            <a:alphaModFix/>
          </a:blip>
          <a:srcRect b="0" l="0" r="0" t="0"/>
          <a:stretch/>
        </p:blipFill>
        <p:spPr>
          <a:xfrm>
            <a:off x="10144259" y="3285465"/>
            <a:ext cx="1927539" cy="1274448"/>
          </a:xfrm>
          <a:prstGeom prst="rect">
            <a:avLst/>
          </a:prstGeom>
          <a:noFill/>
          <a:ln>
            <a:noFill/>
          </a:ln>
        </p:spPr>
      </p:pic>
      <p:pic>
        <p:nvPicPr>
          <p:cNvPr descr="지도이(가) 표시된 사진&#10;&#10;자동 생성된 설명" id="625" name="Google Shape;625;p43"/>
          <p:cNvPicPr preferRelativeResize="0"/>
          <p:nvPr/>
        </p:nvPicPr>
        <p:blipFill rotWithShape="1">
          <a:blip r:embed="rId5">
            <a:alphaModFix/>
          </a:blip>
          <a:srcRect b="0" l="0" r="0" t="0"/>
          <a:stretch/>
        </p:blipFill>
        <p:spPr>
          <a:xfrm>
            <a:off x="10144260" y="4813858"/>
            <a:ext cx="1938270" cy="1287128"/>
          </a:xfrm>
          <a:prstGeom prst="rect">
            <a:avLst/>
          </a:prstGeom>
          <a:noFill/>
          <a:ln>
            <a:noFill/>
          </a:ln>
        </p:spPr>
      </p:pic>
      <p:sp>
        <p:nvSpPr>
          <p:cNvPr id="626" name="Google Shape;626;p43"/>
          <p:cNvSpPr/>
          <p:nvPr/>
        </p:nvSpPr>
        <p:spPr>
          <a:xfrm>
            <a:off x="6135236" y="3399328"/>
            <a:ext cx="1877287" cy="939101"/>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600">
                <a:solidFill>
                  <a:schemeClr val="dk1"/>
                </a:solidFill>
                <a:latin typeface="Malgun Gothic"/>
                <a:ea typeface="Malgun Gothic"/>
                <a:cs typeface="Malgun Gothic"/>
                <a:sym typeface="Malgun Gothic"/>
              </a:rPr>
              <a:t>선형회귀 분석</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000">
                <a:solidFill>
                  <a:schemeClr val="dk1"/>
                </a:solidFill>
                <a:latin typeface="Malgun Gothic"/>
                <a:ea typeface="Malgun Gothic"/>
                <a:cs typeface="Malgun Gothic"/>
                <a:sym typeface="Malgun Gothic"/>
              </a:rPr>
              <a:t>종속변수와 상관관계 </a:t>
            </a:r>
            <a:endParaRPr sz="1000">
              <a:solidFill>
                <a:schemeClr val="dk1"/>
              </a:solidFill>
              <a:latin typeface="Arial"/>
              <a:ea typeface="Arial"/>
              <a:cs typeface="Arial"/>
              <a:sym typeface="Arial"/>
            </a:endParaRPr>
          </a:p>
          <a:p>
            <a:pPr indent="0" lvl="0" marL="0" marR="0" rtl="0" algn="ctr">
              <a:spcBef>
                <a:spcPts val="0"/>
              </a:spcBef>
              <a:spcAft>
                <a:spcPts val="0"/>
              </a:spcAft>
              <a:buNone/>
            </a:pPr>
            <a:r>
              <a:rPr lang="ko-KR" sz="1000">
                <a:solidFill>
                  <a:schemeClr val="dk1"/>
                </a:solidFill>
                <a:latin typeface="Malgun Gothic"/>
                <a:ea typeface="Malgun Gothic"/>
                <a:cs typeface="Malgun Gothic"/>
                <a:sym typeface="Malgun Gothic"/>
              </a:rPr>
              <a:t>높은 독립변수 추출</a:t>
            </a:r>
            <a:endParaRPr sz="1000">
              <a:solidFill>
                <a:schemeClr val="dk1"/>
              </a:solidFill>
              <a:latin typeface="Arial"/>
              <a:ea typeface="Arial"/>
              <a:cs typeface="Arial"/>
              <a:sym typeface="Arial"/>
            </a:endParaRPr>
          </a:p>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4"/>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2" name="Google Shape;632;p44"/>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[ 2. . 분석  목표 및 절차]</a:t>
            </a:r>
            <a:endParaRPr sz="3600">
              <a:solidFill>
                <a:schemeClr val="lt1"/>
              </a:solidFill>
              <a:latin typeface="Arial"/>
              <a:ea typeface="Arial"/>
              <a:cs typeface="Arial"/>
              <a:sym typeface="Arial"/>
            </a:endParaRPr>
          </a:p>
        </p:txBody>
      </p:sp>
      <p:sp>
        <p:nvSpPr>
          <p:cNvPr id="633" name="Google Shape;633;p44"/>
          <p:cNvSpPr txBox="1"/>
          <p:nvPr/>
        </p:nvSpPr>
        <p:spPr>
          <a:xfrm>
            <a:off x="2039867" y="198500"/>
            <a:ext cx="41147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분석 프로세스 도식화 </a:t>
            </a:r>
            <a:endParaRPr/>
          </a:p>
        </p:txBody>
      </p:sp>
      <p:grpSp>
        <p:nvGrpSpPr>
          <p:cNvPr id="634" name="Google Shape;634;p44"/>
          <p:cNvGrpSpPr/>
          <p:nvPr/>
        </p:nvGrpSpPr>
        <p:grpSpPr>
          <a:xfrm>
            <a:off x="266700" y="1155429"/>
            <a:ext cx="11658148" cy="618565"/>
            <a:chOff x="0" y="0"/>
            <a:chExt cx="11658148" cy="618565"/>
          </a:xfrm>
        </p:grpSpPr>
        <p:sp>
          <p:nvSpPr>
            <p:cNvPr id="635" name="Google Shape;635;p44"/>
            <p:cNvSpPr/>
            <p:nvPr/>
          </p:nvSpPr>
          <p:spPr>
            <a:xfrm>
              <a:off x="0" y="0"/>
              <a:ext cx="4504786" cy="618565"/>
            </a:xfrm>
            <a:prstGeom prst="homePlate">
              <a:avLst>
                <a:gd fmla="val 50000" name="adj"/>
              </a:avLst>
            </a:prstGeom>
            <a:solidFill>
              <a:srgbClr val="424F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4"/>
            <p:cNvSpPr txBox="1"/>
            <p:nvPr/>
          </p:nvSpPr>
          <p:spPr>
            <a:xfrm>
              <a:off x="0" y="0"/>
              <a:ext cx="4350145" cy="618565"/>
            </a:xfrm>
            <a:prstGeom prst="rect">
              <a:avLst/>
            </a:prstGeom>
            <a:noFill/>
            <a:ln>
              <a:noFill/>
            </a:ln>
          </p:spPr>
          <p:txBody>
            <a:bodyPr anchorCtr="0" anchor="ctr" bIns="53325" lIns="106675" spcFirstLastPara="1" rIns="26650" wrap="square" tIns="53325">
              <a:noAutofit/>
            </a:bodyPr>
            <a:lstStyle/>
            <a:p>
              <a:pPr indent="0" lvl="0" marL="0" marR="0" rtl="0" algn="l">
                <a:lnSpc>
                  <a:spcPct val="90000"/>
                </a:lnSpc>
                <a:spcBef>
                  <a:spcPts val="0"/>
                </a:spcBef>
                <a:spcAft>
                  <a:spcPts val="0"/>
                </a:spcAft>
                <a:buClr>
                  <a:schemeClr val="lt1"/>
                </a:buClr>
                <a:buSzPts val="2000"/>
                <a:buFont typeface="Arial"/>
                <a:buNone/>
              </a:pPr>
              <a:r>
                <a:rPr lang="ko-KR" sz="2000">
                  <a:solidFill>
                    <a:schemeClr val="lt1"/>
                  </a:solidFill>
                  <a:latin typeface="Arial"/>
                  <a:ea typeface="Arial"/>
                  <a:cs typeface="Arial"/>
                  <a:sym typeface="Arial"/>
                </a:rPr>
                <a:t>          데이터 수집 및 정제  </a:t>
              </a:r>
              <a:endParaRPr/>
            </a:p>
          </p:txBody>
        </p:sp>
        <p:sp>
          <p:nvSpPr>
            <p:cNvPr id="637" name="Google Shape;637;p44"/>
            <p:cNvSpPr/>
            <p:nvPr/>
          </p:nvSpPr>
          <p:spPr>
            <a:xfrm>
              <a:off x="3810790" y="0"/>
              <a:ext cx="4864455" cy="618565"/>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txBox="1"/>
            <p:nvPr/>
          </p:nvSpPr>
          <p:spPr>
            <a:xfrm>
              <a:off x="4120073" y="0"/>
              <a:ext cx="4245890" cy="618565"/>
            </a:xfrm>
            <a:prstGeom prst="rect">
              <a:avLst/>
            </a:prstGeom>
            <a:noFill/>
            <a:ln>
              <a:noFill/>
            </a:ln>
          </p:spPr>
          <p:txBody>
            <a:bodyPr anchorCtr="0" anchor="ctr" bIns="53325" lIns="80000" spcFirstLastPara="1" rIns="26650" wrap="square" tIns="53325">
              <a:noAutofit/>
            </a:bodyPr>
            <a:lstStyle/>
            <a:p>
              <a:pPr indent="0" lvl="0" marL="0" marR="0" rtl="0" algn="l">
                <a:lnSpc>
                  <a:spcPct val="90000"/>
                </a:lnSpc>
                <a:spcBef>
                  <a:spcPts val="0"/>
                </a:spcBef>
                <a:spcAft>
                  <a:spcPts val="0"/>
                </a:spcAft>
                <a:buClr>
                  <a:schemeClr val="lt1"/>
                </a:buClr>
                <a:buSzPts val="2000"/>
                <a:buFont typeface="Arial"/>
                <a:buNone/>
              </a:pPr>
              <a:r>
                <a:rPr lang="ko-KR" sz="2000">
                  <a:solidFill>
                    <a:schemeClr val="lt1"/>
                  </a:solidFill>
                  <a:latin typeface="Arial"/>
                  <a:ea typeface="Arial"/>
                  <a:cs typeface="Arial"/>
                  <a:sym typeface="Arial"/>
                </a:rPr>
                <a:t>           분석 및 모델링 </a:t>
              </a:r>
              <a:endParaRPr/>
            </a:p>
          </p:txBody>
        </p:sp>
        <p:sp>
          <p:nvSpPr>
            <p:cNvPr id="639" name="Google Shape;639;p44"/>
            <p:cNvSpPr/>
            <p:nvPr/>
          </p:nvSpPr>
          <p:spPr>
            <a:xfrm>
              <a:off x="7844056" y="0"/>
              <a:ext cx="3814092" cy="618565"/>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txBox="1"/>
            <p:nvPr/>
          </p:nvSpPr>
          <p:spPr>
            <a:xfrm>
              <a:off x="8153339" y="0"/>
              <a:ext cx="3195527" cy="618565"/>
            </a:xfrm>
            <a:prstGeom prst="rect">
              <a:avLst/>
            </a:prstGeom>
            <a:noFill/>
            <a:ln>
              <a:noFill/>
            </a:ln>
          </p:spPr>
          <p:txBody>
            <a:bodyPr anchorCtr="0" anchor="ctr" bIns="53325" lIns="80000" spcFirstLastPara="1" rIns="26650" wrap="square" tIns="53325">
              <a:noAutofit/>
            </a:bodyPr>
            <a:lstStyle/>
            <a:p>
              <a:pPr indent="0" lvl="0" marL="0" marR="0" rtl="0" algn="ctr">
                <a:lnSpc>
                  <a:spcPct val="90000"/>
                </a:lnSpc>
                <a:spcBef>
                  <a:spcPts val="0"/>
                </a:spcBef>
                <a:spcAft>
                  <a:spcPts val="0"/>
                </a:spcAft>
                <a:buClr>
                  <a:srgbClr val="3D3D3D"/>
                </a:buClr>
                <a:buSzPts val="2000"/>
                <a:buFont typeface="Arial"/>
                <a:buNone/>
              </a:pPr>
              <a:r>
                <a:rPr lang="ko-KR" sz="2000">
                  <a:solidFill>
                    <a:srgbClr val="3D3D3D"/>
                  </a:solidFill>
                  <a:latin typeface="Arial"/>
                  <a:ea typeface="Arial"/>
                  <a:cs typeface="Arial"/>
                  <a:sym typeface="Arial"/>
                </a:rPr>
                <a:t>결과 도출 및 시각화</a:t>
              </a:r>
              <a:endParaRPr/>
            </a:p>
          </p:txBody>
        </p:sp>
      </p:grpSp>
      <p:sp>
        <p:nvSpPr>
          <p:cNvPr id="641" name="Google Shape;641;p44"/>
          <p:cNvSpPr txBox="1"/>
          <p:nvPr/>
        </p:nvSpPr>
        <p:spPr>
          <a:xfrm>
            <a:off x="1922632" y="3529255"/>
            <a:ext cx="1586398"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500">
                <a:solidFill>
                  <a:schemeClr val="dk1"/>
                </a:solidFill>
                <a:latin typeface="Arial"/>
                <a:ea typeface="Arial"/>
                <a:cs typeface="Arial"/>
                <a:sym typeface="Arial"/>
              </a:rPr>
              <a:t>인구 </a:t>
            </a:r>
            <a:endParaRPr b="1" sz="15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인구 밀도</a:t>
            </a:r>
            <a:endParaRPr sz="1500">
              <a:solidFill>
                <a:schemeClr val="dk1"/>
              </a:solidFill>
              <a:latin typeface="Arial"/>
              <a:ea typeface="Arial"/>
              <a:cs typeface="Arial"/>
              <a:sym typeface="Arial"/>
            </a:endParaRPr>
          </a:p>
        </p:txBody>
      </p:sp>
      <p:sp>
        <p:nvSpPr>
          <p:cNvPr id="642" name="Google Shape;642;p44"/>
          <p:cNvSpPr txBox="1"/>
          <p:nvPr/>
        </p:nvSpPr>
        <p:spPr>
          <a:xfrm>
            <a:off x="266700" y="2061606"/>
            <a:ext cx="1854474" cy="7848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500">
                <a:solidFill>
                  <a:schemeClr val="dk1"/>
                </a:solidFill>
                <a:latin typeface="Arial"/>
                <a:ea typeface="Arial"/>
                <a:cs typeface="Arial"/>
                <a:sym typeface="Arial"/>
              </a:rPr>
              <a:t>시장 </a:t>
            </a:r>
            <a:endParaRPr b="1" sz="15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전국전통시장 현황</a:t>
            </a:r>
            <a:endParaRPr sz="15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청년몰 점포 현황</a:t>
            </a:r>
            <a:endParaRPr/>
          </a:p>
        </p:txBody>
      </p:sp>
      <p:sp>
        <p:nvSpPr>
          <p:cNvPr id="643" name="Google Shape;643;p44"/>
          <p:cNvSpPr txBox="1"/>
          <p:nvPr/>
        </p:nvSpPr>
        <p:spPr>
          <a:xfrm>
            <a:off x="1856340" y="2028377"/>
            <a:ext cx="1718983" cy="1246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500">
                <a:solidFill>
                  <a:schemeClr val="dk1"/>
                </a:solidFill>
                <a:latin typeface="Arial"/>
                <a:ea typeface="Arial"/>
                <a:cs typeface="Arial"/>
                <a:sym typeface="Arial"/>
              </a:rPr>
              <a:t>접근성 </a:t>
            </a:r>
            <a:endParaRPr b="1" sz="15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도시철도</a:t>
            </a:r>
            <a:endParaRPr sz="15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버스정류장</a:t>
            </a:r>
            <a:endParaRPr sz="15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버스터미널  </a:t>
            </a:r>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주차장 </a:t>
            </a:r>
            <a:endParaRPr sz="1500">
              <a:solidFill>
                <a:schemeClr val="dk1"/>
              </a:solidFill>
              <a:latin typeface="Arial"/>
              <a:ea typeface="Arial"/>
              <a:cs typeface="Arial"/>
              <a:sym typeface="Arial"/>
            </a:endParaRPr>
          </a:p>
        </p:txBody>
      </p:sp>
      <p:sp>
        <p:nvSpPr>
          <p:cNvPr id="644" name="Google Shape;644;p44"/>
          <p:cNvSpPr txBox="1"/>
          <p:nvPr/>
        </p:nvSpPr>
        <p:spPr>
          <a:xfrm>
            <a:off x="279123" y="2930035"/>
            <a:ext cx="1760744" cy="1246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500">
                <a:solidFill>
                  <a:schemeClr val="dk1"/>
                </a:solidFill>
                <a:latin typeface="Arial"/>
                <a:ea typeface="Arial"/>
                <a:cs typeface="Arial"/>
                <a:sym typeface="Arial"/>
              </a:rPr>
              <a:t>상권 </a:t>
            </a:r>
            <a:endParaRPr b="1" sz="15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대규모 점포  </a:t>
            </a:r>
            <a:endParaRPr sz="15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대학교  </a:t>
            </a:r>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전국 관광지</a:t>
            </a:r>
            <a:endParaRPr sz="1500">
              <a:solidFill>
                <a:schemeClr val="dk1"/>
              </a:solidFill>
              <a:latin typeface="Arial"/>
              <a:ea typeface="Arial"/>
              <a:cs typeface="Arial"/>
              <a:sym typeface="Arial"/>
            </a:endParaRPr>
          </a:p>
          <a:p>
            <a:pPr indent="0" lvl="0" marL="0" marR="0" rtl="0" algn="ctr">
              <a:spcBef>
                <a:spcPts val="0"/>
              </a:spcBef>
              <a:spcAft>
                <a:spcPts val="0"/>
              </a:spcAft>
              <a:buNone/>
            </a:pPr>
            <a:r>
              <a:rPr lang="ko-KR" sz="1500">
                <a:solidFill>
                  <a:schemeClr val="dk1"/>
                </a:solidFill>
                <a:latin typeface="Arial"/>
                <a:ea typeface="Arial"/>
                <a:cs typeface="Arial"/>
                <a:sym typeface="Arial"/>
              </a:rPr>
              <a:t>전국 도시공원</a:t>
            </a:r>
            <a:endParaRPr/>
          </a:p>
        </p:txBody>
      </p:sp>
      <p:sp>
        <p:nvSpPr>
          <p:cNvPr id="645" name="Google Shape;645;p44"/>
          <p:cNvSpPr/>
          <p:nvPr/>
        </p:nvSpPr>
        <p:spPr>
          <a:xfrm>
            <a:off x="4206126" y="2846436"/>
            <a:ext cx="1718983" cy="3674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Arial"/>
                <a:ea typeface="Arial"/>
                <a:cs typeface="Arial"/>
                <a:sym typeface="Arial"/>
              </a:rPr>
              <a:t>상관관계 분석</a:t>
            </a:r>
            <a:endParaRPr/>
          </a:p>
        </p:txBody>
      </p:sp>
      <p:sp>
        <p:nvSpPr>
          <p:cNvPr id="646" name="Google Shape;646;p44"/>
          <p:cNvSpPr/>
          <p:nvPr/>
        </p:nvSpPr>
        <p:spPr>
          <a:xfrm>
            <a:off x="4061011" y="3644159"/>
            <a:ext cx="2009212" cy="7465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Arial"/>
                <a:ea typeface="Arial"/>
                <a:cs typeface="Arial"/>
                <a:sym typeface="Arial"/>
              </a:rPr>
              <a:t>다중 회귀 분석 </a:t>
            </a:r>
            <a:endParaRPr sz="1500">
              <a:solidFill>
                <a:schemeClr val="lt1"/>
              </a:solidFill>
              <a:latin typeface="Arial"/>
              <a:ea typeface="Arial"/>
              <a:cs typeface="Arial"/>
              <a:sym typeface="Arial"/>
            </a:endParaRPr>
          </a:p>
          <a:p>
            <a:pPr indent="0" lvl="0" marL="0" marR="0" rtl="0" algn="ctr">
              <a:spcBef>
                <a:spcPts val="0"/>
              </a:spcBef>
              <a:spcAft>
                <a:spcPts val="0"/>
              </a:spcAft>
              <a:buNone/>
            </a:pPr>
            <a:r>
              <a:rPr lang="ko-KR" sz="1500">
                <a:solidFill>
                  <a:schemeClr val="lt1"/>
                </a:solidFill>
                <a:latin typeface="Arial"/>
                <a:ea typeface="Arial"/>
                <a:cs typeface="Arial"/>
                <a:sym typeface="Arial"/>
              </a:rPr>
              <a:t>Stepwise통해 </a:t>
            </a:r>
            <a:endParaRPr sz="1500">
              <a:solidFill>
                <a:schemeClr val="lt1"/>
              </a:solidFill>
              <a:latin typeface="Arial"/>
              <a:ea typeface="Arial"/>
              <a:cs typeface="Arial"/>
              <a:sym typeface="Arial"/>
            </a:endParaRPr>
          </a:p>
          <a:p>
            <a:pPr indent="0" lvl="0" marL="0" marR="0" rtl="0" algn="ctr">
              <a:spcBef>
                <a:spcPts val="0"/>
              </a:spcBef>
              <a:spcAft>
                <a:spcPts val="0"/>
              </a:spcAft>
              <a:buNone/>
            </a:pPr>
            <a:r>
              <a:rPr lang="ko-KR" sz="1500">
                <a:solidFill>
                  <a:schemeClr val="lt1"/>
                </a:solidFill>
                <a:latin typeface="Arial"/>
                <a:ea typeface="Arial"/>
                <a:cs typeface="Arial"/>
                <a:sym typeface="Arial"/>
              </a:rPr>
              <a:t>유의한 변수 선정 </a:t>
            </a:r>
            <a:endParaRPr/>
          </a:p>
        </p:txBody>
      </p:sp>
      <p:sp>
        <p:nvSpPr>
          <p:cNvPr id="647" name="Google Shape;647;p44"/>
          <p:cNvSpPr/>
          <p:nvPr/>
        </p:nvSpPr>
        <p:spPr>
          <a:xfrm>
            <a:off x="6402397" y="3191425"/>
            <a:ext cx="2214282" cy="7465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lt1"/>
                </a:solidFill>
                <a:latin typeface="Arial"/>
                <a:ea typeface="Arial"/>
                <a:cs typeface="Arial"/>
                <a:sym typeface="Arial"/>
              </a:rPr>
              <a:t>청년몰 데이터를 활용해 </a:t>
            </a:r>
            <a:endParaRPr sz="1500">
              <a:solidFill>
                <a:schemeClr val="lt1"/>
              </a:solidFill>
              <a:latin typeface="Arial"/>
              <a:ea typeface="Arial"/>
              <a:cs typeface="Arial"/>
              <a:sym typeface="Arial"/>
            </a:endParaRPr>
          </a:p>
          <a:p>
            <a:pPr indent="0" lvl="0" marL="0" marR="0" rtl="0" algn="ctr">
              <a:spcBef>
                <a:spcPts val="0"/>
              </a:spcBef>
              <a:spcAft>
                <a:spcPts val="0"/>
              </a:spcAft>
              <a:buNone/>
            </a:pPr>
            <a:r>
              <a:rPr lang="ko-KR" sz="1500">
                <a:solidFill>
                  <a:schemeClr val="lt1"/>
                </a:solidFill>
                <a:latin typeface="Arial"/>
                <a:ea typeface="Arial"/>
                <a:cs typeface="Arial"/>
                <a:sym typeface="Arial"/>
              </a:rPr>
              <a:t>머신러닝 모델링 </a:t>
            </a:r>
            <a:endParaRPr/>
          </a:p>
        </p:txBody>
      </p:sp>
      <p:sp>
        <p:nvSpPr>
          <p:cNvPr id="648" name="Google Shape;648;p44"/>
          <p:cNvSpPr/>
          <p:nvPr/>
        </p:nvSpPr>
        <p:spPr>
          <a:xfrm>
            <a:off x="9179859" y="2241176"/>
            <a:ext cx="1936376" cy="77096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accent1"/>
                </a:solidFill>
                <a:latin typeface="Arial"/>
                <a:ea typeface="Arial"/>
                <a:cs typeface="Arial"/>
                <a:sym typeface="Arial"/>
              </a:rPr>
              <a:t>신규 청년몰 최적 위치 선정 </a:t>
            </a:r>
            <a:endParaRPr/>
          </a:p>
        </p:txBody>
      </p:sp>
      <p:sp>
        <p:nvSpPr>
          <p:cNvPr id="649" name="Google Shape;649;p44"/>
          <p:cNvSpPr/>
          <p:nvPr/>
        </p:nvSpPr>
        <p:spPr>
          <a:xfrm>
            <a:off x="9179859" y="3035289"/>
            <a:ext cx="1936376" cy="77096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accent1"/>
                </a:solidFill>
                <a:latin typeface="Arial"/>
                <a:ea typeface="Arial"/>
                <a:cs typeface="Arial"/>
                <a:sym typeface="Arial"/>
              </a:rPr>
              <a:t>청년몰 최적 위치 시각화 </a:t>
            </a:r>
            <a:endParaRPr/>
          </a:p>
        </p:txBody>
      </p:sp>
      <p:sp>
        <p:nvSpPr>
          <p:cNvPr id="650" name="Google Shape;650;p44"/>
          <p:cNvSpPr/>
          <p:nvPr/>
        </p:nvSpPr>
        <p:spPr>
          <a:xfrm>
            <a:off x="9179859" y="4010882"/>
            <a:ext cx="1936376" cy="77096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accent1"/>
                </a:solidFill>
                <a:latin typeface="Arial"/>
                <a:ea typeface="Arial"/>
                <a:cs typeface="Arial"/>
                <a:sym typeface="Arial"/>
              </a:rPr>
              <a:t>기존 청년몰 개선</a:t>
            </a:r>
            <a:endParaRPr/>
          </a:p>
        </p:txBody>
      </p:sp>
      <p:sp>
        <p:nvSpPr>
          <p:cNvPr id="651" name="Google Shape;651;p44"/>
          <p:cNvSpPr/>
          <p:nvPr/>
        </p:nvSpPr>
        <p:spPr>
          <a:xfrm>
            <a:off x="9179859" y="4986475"/>
            <a:ext cx="1936376" cy="77096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500">
                <a:solidFill>
                  <a:schemeClr val="accent1"/>
                </a:solidFill>
                <a:latin typeface="Arial"/>
                <a:ea typeface="Arial"/>
                <a:cs typeface="Arial"/>
                <a:sym typeface="Arial"/>
              </a:rPr>
              <a:t>청년몰 홍보 홈페이지</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5"/>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7" name="Google Shape;657;p45"/>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[ 2. . 분석  목표 및 절차]</a:t>
            </a:r>
            <a:endParaRPr sz="3600">
              <a:solidFill>
                <a:schemeClr val="lt1"/>
              </a:solidFill>
              <a:latin typeface="Arial"/>
              <a:ea typeface="Arial"/>
              <a:cs typeface="Arial"/>
              <a:sym typeface="Arial"/>
            </a:endParaRPr>
          </a:p>
        </p:txBody>
      </p:sp>
      <p:sp>
        <p:nvSpPr>
          <p:cNvPr id="658" name="Google Shape;658;p45"/>
          <p:cNvSpPr txBox="1"/>
          <p:nvPr/>
        </p:nvSpPr>
        <p:spPr>
          <a:xfrm>
            <a:off x="2039867" y="198500"/>
            <a:ext cx="41147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분석 프로세스 도식화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6"/>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4" name="Google Shape;664;p46"/>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[ 3 . 활용 데이터 및 정제]</a:t>
            </a:r>
            <a:endParaRPr sz="3600">
              <a:solidFill>
                <a:schemeClr val="lt1"/>
              </a:solidFill>
              <a:latin typeface="Arial"/>
              <a:ea typeface="Arial"/>
              <a:cs typeface="Arial"/>
              <a:sym typeface="Arial"/>
            </a:endParaRPr>
          </a:p>
        </p:txBody>
      </p:sp>
      <p:sp>
        <p:nvSpPr>
          <p:cNvPr id="665" name="Google Shape;665;p46"/>
          <p:cNvSpPr txBox="1"/>
          <p:nvPr/>
        </p:nvSpPr>
        <p:spPr>
          <a:xfrm>
            <a:off x="2125592" y="198500"/>
            <a:ext cx="41147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활용 데이터 </a:t>
            </a:r>
            <a:endParaRPr/>
          </a:p>
        </p:txBody>
      </p:sp>
      <p:sp>
        <p:nvSpPr>
          <p:cNvPr id="666" name="Google Shape;666;p46"/>
          <p:cNvSpPr txBox="1"/>
          <p:nvPr/>
        </p:nvSpPr>
        <p:spPr>
          <a:xfrm>
            <a:off x="4179345" y="5898064"/>
            <a:ext cx="4781775" cy="367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전통시장 청년몰 영향 요인에 따른 데이터 수집 </a:t>
            </a:r>
            <a:endParaRPr/>
          </a:p>
        </p:txBody>
      </p:sp>
      <p:graphicFrame>
        <p:nvGraphicFramePr>
          <p:cNvPr id="667" name="Google Shape;667;p46"/>
          <p:cNvGraphicFramePr/>
          <p:nvPr/>
        </p:nvGraphicFramePr>
        <p:xfrm>
          <a:off x="2980359" y="1552017"/>
          <a:ext cx="3000000" cy="3000000"/>
        </p:xfrm>
        <a:graphic>
          <a:graphicData uri="http://schemas.openxmlformats.org/drawingml/2006/table">
            <a:tbl>
              <a:tblPr>
                <a:noFill/>
                <a:tableStyleId>{BF868671-9EB4-4CDD-A1B8-E6E348C66C2F}</a:tableStyleId>
              </a:tblPr>
              <a:tblGrid>
                <a:gridCol w="1798325"/>
                <a:gridCol w="1798325"/>
                <a:gridCol w="1066800"/>
                <a:gridCol w="1066800"/>
              </a:tblGrid>
              <a:tr h="335275">
                <a:tc>
                  <a:txBody>
                    <a:bodyPr/>
                    <a:lstStyle/>
                    <a:p>
                      <a:pPr indent="0" lvl="0" marL="0" marR="0" rtl="0" algn="ctr">
                        <a:spcBef>
                          <a:spcPts val="0"/>
                        </a:spcBef>
                        <a:spcAft>
                          <a:spcPts val="0"/>
                        </a:spcAft>
                        <a:buNone/>
                      </a:pPr>
                      <a:r>
                        <a:rPr b="1" i="0" lang="ko-KR" sz="1100" u="none" cap="none" strike="noStrike">
                          <a:solidFill>
                            <a:srgbClr val="000000"/>
                          </a:solidFill>
                          <a:latin typeface="Malgun Gothic"/>
                          <a:ea typeface="Malgun Gothic"/>
                          <a:cs typeface="Malgun Gothic"/>
                          <a:sym typeface="Malgun Gothic"/>
                        </a:rPr>
                        <a:t>구분</a:t>
                      </a:r>
                      <a:r>
                        <a:rPr b="0" i="0" lang="ko-KR" sz="1100" u="none" cap="none" strike="noStrike">
                          <a:solidFill>
                            <a:srgbClr val="000000"/>
                          </a:solidFill>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152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solidFill>
                      <a:srgbClr val="E5E5E5"/>
                    </a:solidFill>
                  </a:tcPr>
                </a:tc>
                <a:tc>
                  <a:txBody>
                    <a:bodyPr/>
                    <a:lstStyle/>
                    <a:p>
                      <a:pPr indent="0" lvl="0" marL="0" marR="0" rtl="0" algn="ctr">
                        <a:spcBef>
                          <a:spcPts val="0"/>
                        </a:spcBef>
                        <a:spcAft>
                          <a:spcPts val="0"/>
                        </a:spcAft>
                        <a:buNone/>
                      </a:pPr>
                      <a:r>
                        <a:rPr b="1" i="0" lang="ko-KR" sz="1100" u="none" cap="none" strike="noStrike">
                          <a:solidFill>
                            <a:srgbClr val="000000"/>
                          </a:solidFill>
                        </a:rPr>
                        <a:t>분석 데이터</a:t>
                      </a:r>
                      <a:r>
                        <a:rPr b="0" i="0" lang="ko-KR" sz="1100" u="none" cap="none" strike="noStrike">
                          <a:solidFill>
                            <a:srgbClr val="000000"/>
                          </a:solidFill>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52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solidFill>
                      <a:srgbClr val="E5E5E5"/>
                    </a:solidFill>
                  </a:tcPr>
                </a:tc>
                <a:tc>
                  <a:txBody>
                    <a:bodyPr/>
                    <a:lstStyle/>
                    <a:p>
                      <a:pPr indent="0" lvl="0" marL="0" marR="0" rtl="0" algn="ctr">
                        <a:spcBef>
                          <a:spcPts val="0"/>
                        </a:spcBef>
                        <a:spcAft>
                          <a:spcPts val="0"/>
                        </a:spcAft>
                        <a:buNone/>
                      </a:pPr>
                      <a:r>
                        <a:rPr b="1" i="0" lang="ko-KR" sz="1200" u="none" cap="none" strike="noStrike">
                          <a:solidFill>
                            <a:srgbClr val="000000"/>
                          </a:solidFill>
                        </a:rPr>
                        <a:t>데이터 형식</a:t>
                      </a:r>
                      <a:r>
                        <a:rPr b="0" i="0" lang="ko-KR" sz="1200" u="none" cap="none" strike="noStrike">
                          <a:solidFill>
                            <a:srgbClr val="000000"/>
                          </a:solidFill>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52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solidFill>
                      <a:srgbClr val="E5E5E5"/>
                    </a:solidFill>
                  </a:tcPr>
                </a:tc>
                <a:tc>
                  <a:txBody>
                    <a:bodyPr/>
                    <a:lstStyle/>
                    <a:p>
                      <a:pPr indent="0" lvl="0" marL="0" marR="0" rtl="0" algn="ctr">
                        <a:spcBef>
                          <a:spcPts val="0"/>
                        </a:spcBef>
                        <a:spcAft>
                          <a:spcPts val="0"/>
                        </a:spcAft>
                        <a:buNone/>
                      </a:pPr>
                      <a:r>
                        <a:rPr b="1" i="0" lang="ko-KR" sz="1200" u="none" cap="none" strike="noStrike">
                          <a:solidFill>
                            <a:srgbClr val="000000"/>
                          </a:solidFill>
                          <a:latin typeface="Malgun Gothic"/>
                          <a:ea typeface="Malgun Gothic"/>
                          <a:cs typeface="Malgun Gothic"/>
                          <a:sym typeface="Malgun Gothic"/>
                        </a:rPr>
                        <a:t>생성주기</a:t>
                      </a:r>
                      <a:r>
                        <a:rPr b="0" i="0" lang="ko-KR" sz="1200" u="none" cap="none" strike="noStrike">
                          <a:solidFill>
                            <a:srgbClr val="000000"/>
                          </a:solidFill>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52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solidFill>
                      <a:srgbClr val="E5E5E5"/>
                    </a:solidFill>
                  </a:tcPr>
                </a:tc>
              </a:tr>
              <a:tr h="205750">
                <a:tc rowSpan="4">
                  <a:txBody>
                    <a:bodyPr/>
                    <a:lstStyle/>
                    <a:p>
                      <a:pPr indent="0" lvl="0" marL="0" marR="0" rtl="0" algn="ctr">
                        <a:spcBef>
                          <a:spcPts val="0"/>
                        </a:spcBef>
                        <a:spcAft>
                          <a:spcPts val="0"/>
                        </a:spcAft>
                        <a:buNone/>
                      </a:pPr>
                      <a:r>
                        <a:rPr b="0" i="0" lang="ko-KR" sz="900" u="none" cap="none" strike="noStrike"/>
                        <a:t> 종속 데이터</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ko-KR" sz="900" u="none" cap="none" strike="noStrike"/>
                        <a:t>전국 전통시장 표준데이터</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Arial"/>
                          <a:ea typeface="Arial"/>
                          <a:cs typeface="Arial"/>
                          <a:sym typeface="Arial"/>
                        </a:rPr>
                        <a:t>연간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28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t>청년몰 점포정보</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Arial"/>
                          <a:ea typeface="Arial"/>
                          <a:cs typeface="Arial"/>
                          <a:sym typeface="Arial"/>
                        </a:rPr>
                        <a:t>수시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t>전통시장 역세권</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Arial"/>
                          <a:ea typeface="Arial"/>
                          <a:cs typeface="Arial"/>
                          <a:sym typeface="Arial"/>
                        </a:rPr>
                        <a:t>연간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solidFill>
                            <a:srgbClr val="000000"/>
                          </a:solidFill>
                        </a:rPr>
                        <a:t>상권분석 시스템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web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t>연간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rowSpan="3">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문화시설 </a:t>
                      </a:r>
                      <a:endParaRPr b="0" i="0"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ko-KR" sz="900" u="none" cap="none" strike="noStrike">
                          <a:solidFill>
                            <a:srgbClr val="000000"/>
                          </a:solidFill>
                        </a:rPr>
                        <a:t>전국 관광지 표준데이터</a:t>
                      </a:r>
                      <a:r>
                        <a:rPr b="0" i="0" lang="ko-KR" sz="900" u="none" cap="none" strike="noStrike">
                          <a:solidFill>
                            <a:srgbClr val="000000"/>
                          </a:solidFill>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shp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Arial"/>
                          <a:ea typeface="Arial"/>
                          <a:cs typeface="Arial"/>
                          <a:sym typeface="Arial"/>
                        </a:rPr>
                        <a:t>연간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t>전국 도시공원 표준데이터</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shp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Arial"/>
                          <a:ea typeface="Arial"/>
                          <a:cs typeface="Arial"/>
                          <a:sym typeface="Arial"/>
                        </a:rPr>
                        <a:t>연간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t>전국 문화공연장 </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shp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Arial"/>
                          <a:ea typeface="Arial"/>
                          <a:cs typeface="Arial"/>
                          <a:sym typeface="Arial"/>
                        </a:rPr>
                        <a:t>연간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rowSpan="4">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접근성 </a:t>
                      </a:r>
                      <a:endParaRPr b="0" i="0"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ko-KR" sz="900" u="none" cap="none" strike="noStrike"/>
                        <a:t>전국 도시철도 역사정보 위치정보</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shp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Arial"/>
                          <a:ea typeface="Arial"/>
                          <a:cs typeface="Arial"/>
                          <a:sym typeface="Arial"/>
                        </a:rPr>
                        <a:t>수시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t>전국 버스정류장 위치정보보</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shp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Arial"/>
                          <a:ea typeface="Arial"/>
                          <a:cs typeface="Arial"/>
                          <a:sym typeface="Arial"/>
                        </a:rPr>
                        <a:t>분기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solidFill>
                            <a:srgbClr val="000000"/>
                          </a:solidFill>
                        </a:rPr>
                        <a:t>버스터미널 위치정보</a:t>
                      </a:r>
                      <a:r>
                        <a:rPr b="0" i="0" lang="ko-KR" sz="900" u="none" cap="none" strike="noStrike">
                          <a:solidFill>
                            <a:srgbClr val="000000"/>
                          </a:solidFill>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shp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수시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t>전국 주차장정보 표준데이터</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shp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Arial"/>
                          <a:ea typeface="Arial"/>
                          <a:cs typeface="Arial"/>
                          <a:sym typeface="Arial"/>
                        </a:rPr>
                        <a:t>반기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rowSpan="2">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상권 </a:t>
                      </a:r>
                      <a:endParaRPr b="0" i="0"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ko-KR" sz="900" u="none" cap="none" strike="noStrike"/>
                        <a:t>전국 대규모점포 업체 위치정보</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shp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수시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solidFill>
                            <a:srgbClr val="000000"/>
                          </a:solidFill>
                        </a:rPr>
                        <a:t>전국 대학교 데이터</a:t>
                      </a:r>
                      <a:r>
                        <a:rPr b="0" i="0" lang="ko-KR" sz="900" u="none" cap="none" strike="noStrike">
                          <a:solidFill>
                            <a:srgbClr val="000000"/>
                          </a:solidFill>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latin typeface="Malgun Gothic"/>
                          <a:ea typeface="Malgun Gothic"/>
                          <a:cs typeface="Malgun Gothic"/>
                          <a:sym typeface="Malgun Gothic"/>
                        </a:rPr>
                        <a:t>csv, shp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연간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rowSpan="2">
                  <a:txBody>
                    <a:bodyPr/>
                    <a:lstStyle/>
                    <a:p>
                      <a:pPr indent="0" lvl="0" marL="0" marR="0" rtl="0" algn="ctr">
                        <a:spcBef>
                          <a:spcPts val="0"/>
                        </a:spcBef>
                        <a:spcAft>
                          <a:spcPts val="0"/>
                        </a:spcAft>
                        <a:buNone/>
                      </a:pPr>
                      <a:r>
                        <a:rPr b="0" i="0" lang="ko-KR" sz="900" u="none" cap="none" strike="noStrike">
                          <a:solidFill>
                            <a:srgbClr val="000000"/>
                          </a:solidFill>
                        </a:rPr>
                        <a:t> </a:t>
                      </a:r>
                      <a:r>
                        <a:rPr b="0" i="0" lang="ko-KR" sz="900" u="none" cap="none" strike="noStrike">
                          <a:solidFill>
                            <a:srgbClr val="000000"/>
                          </a:solidFill>
                          <a:latin typeface="Malgun Gothic"/>
                          <a:ea typeface="Malgun Gothic"/>
                          <a:cs typeface="Malgun Gothic"/>
                          <a:sym typeface="Malgun Gothic"/>
                        </a:rPr>
                        <a:t> </a:t>
                      </a:r>
                      <a:endParaRPr b="0" i="0" sz="1800" u="none" cap="none" strike="noStrike"/>
                    </a:p>
                    <a:p>
                      <a:pPr indent="0" lvl="0" marL="0" marR="0" rtl="0" algn="ctr">
                        <a:spcBef>
                          <a:spcPts val="0"/>
                        </a:spcBef>
                        <a:spcAft>
                          <a:spcPts val="0"/>
                        </a:spcAft>
                        <a:buNone/>
                      </a:pPr>
                      <a:r>
                        <a:rPr b="0" i="0" lang="ko-KR" sz="900" u="none" cap="none" strike="noStrike">
                          <a:solidFill>
                            <a:srgbClr val="000000"/>
                          </a:solidFill>
                        </a:rPr>
                        <a:t>자료 조사</a:t>
                      </a:r>
                      <a:r>
                        <a:rPr b="0" i="0" lang="ko-KR" sz="900" u="none" cap="none" strike="noStrike">
                          <a:solidFill>
                            <a:srgbClr val="000000"/>
                          </a:solidFill>
                          <a:latin typeface="Malgun Gothic"/>
                          <a:ea typeface="Malgun Gothic"/>
                          <a:cs typeface="Malgun Gothic"/>
                          <a:sym typeface="Malgun Gothic"/>
                        </a:rPr>
                        <a:t> </a:t>
                      </a:r>
                      <a:endParaRPr b="0" i="0" sz="1800" u="none" cap="none" strike="noStrike"/>
                    </a:p>
                    <a:p>
                      <a:pPr indent="0" lvl="0" marL="0" marR="0" rtl="0" algn="ctr">
                        <a:spcBef>
                          <a:spcPts val="0"/>
                        </a:spcBef>
                        <a:spcAft>
                          <a:spcPts val="0"/>
                        </a:spcAft>
                        <a:buNone/>
                      </a:pPr>
                      <a:r>
                        <a:rPr b="0" i="0" lang="ko-KR" sz="900" u="none" cap="none" strike="noStrike">
                          <a:solidFill>
                            <a:srgbClr val="000000"/>
                          </a:solidFill>
                        </a:rPr>
                        <a:t>  </a:t>
                      </a:r>
                      <a:endParaRPr b="0" i="0"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ko-KR" sz="900" u="none" cap="none" strike="noStrike">
                          <a:solidFill>
                            <a:srgbClr val="000000"/>
                          </a:solidFill>
                        </a:rPr>
                        <a:t>청년몰 블로그 후기 데이터</a:t>
                      </a:r>
                      <a:r>
                        <a:rPr b="0" i="0" lang="ko-KR" sz="900" u="none" cap="none" strike="noStrike">
                          <a:solidFill>
                            <a:srgbClr val="000000"/>
                          </a:solidFill>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t>csv</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수시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5750">
                <a:tc vMerge="1"/>
                <a:tc>
                  <a:txBody>
                    <a:bodyPr/>
                    <a:lstStyle/>
                    <a:p>
                      <a:pPr indent="0" lvl="0" marL="0" marR="0" rtl="0" algn="l">
                        <a:spcBef>
                          <a:spcPts val="0"/>
                        </a:spcBef>
                        <a:spcAft>
                          <a:spcPts val="0"/>
                        </a:spcAft>
                        <a:buNone/>
                      </a:pPr>
                      <a:r>
                        <a:rPr b="0" i="0" lang="ko-KR" sz="900" u="none" cap="none" strike="noStrike">
                          <a:solidFill>
                            <a:srgbClr val="000000"/>
                          </a:solidFill>
                        </a:rPr>
                        <a:t>청년몰 영업률 데이터</a:t>
                      </a:r>
                      <a:r>
                        <a:rPr b="0" i="0" lang="ko-KR" sz="900" u="none" cap="none" strike="noStrike">
                          <a:solidFill>
                            <a:srgbClr val="000000"/>
                          </a:solidFill>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t>csv</a:t>
                      </a:r>
                      <a:r>
                        <a:rPr b="0" i="0" lang="ko-KR" sz="900" u="none" cap="none" strike="noStrike">
                          <a:latin typeface="Malgun Gothic"/>
                          <a:ea typeface="Malgun Gothic"/>
                          <a:cs typeface="Malgun Gothic"/>
                          <a:sym typeface="Malgun Gothic"/>
                        </a:rPr>
                        <a:t>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900" u="none" cap="none" strike="noStrike">
                          <a:solidFill>
                            <a:srgbClr val="000000"/>
                          </a:solidFill>
                          <a:latin typeface="Arial"/>
                          <a:ea typeface="Arial"/>
                          <a:cs typeface="Arial"/>
                          <a:sym typeface="Arial"/>
                        </a:rPr>
                        <a:t>연간 </a:t>
                      </a:r>
                      <a:endParaRPr b="0" i="0" sz="18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7"/>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3" name="Google Shape;673;p47"/>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[ 3 . 활용 데이터 및 정제]</a:t>
            </a:r>
            <a:endParaRPr sz="3600">
              <a:solidFill>
                <a:schemeClr val="lt1"/>
              </a:solidFill>
              <a:latin typeface="Arial"/>
              <a:ea typeface="Arial"/>
              <a:cs typeface="Arial"/>
              <a:sym typeface="Arial"/>
            </a:endParaRPr>
          </a:p>
        </p:txBody>
      </p:sp>
      <p:sp>
        <p:nvSpPr>
          <p:cNvPr id="674" name="Google Shape;674;p47"/>
          <p:cNvSpPr txBox="1"/>
          <p:nvPr/>
        </p:nvSpPr>
        <p:spPr>
          <a:xfrm>
            <a:off x="2125592" y="198500"/>
            <a:ext cx="41147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데이터 정제 </a:t>
            </a:r>
            <a:endParaRPr/>
          </a:p>
        </p:txBody>
      </p:sp>
      <p:pic>
        <p:nvPicPr>
          <p:cNvPr descr="이미지 삽입 중..." id="675" name="Google Shape;675;p47"/>
          <p:cNvPicPr preferRelativeResize="0"/>
          <p:nvPr/>
        </p:nvPicPr>
        <p:blipFill rotWithShape="1">
          <a:blip r:embed="rId3">
            <a:alphaModFix/>
          </a:blip>
          <a:srcRect b="0" l="0" r="0" t="0"/>
          <a:stretch/>
        </p:blipFill>
        <p:spPr>
          <a:xfrm>
            <a:off x="856215" y="2108278"/>
            <a:ext cx="4917594" cy="3207611"/>
          </a:xfrm>
          <a:prstGeom prst="rect">
            <a:avLst/>
          </a:prstGeom>
          <a:noFill/>
          <a:ln>
            <a:noFill/>
          </a:ln>
        </p:spPr>
      </p:pic>
      <p:pic>
        <p:nvPicPr>
          <p:cNvPr descr="이미지 삽입 중..." id="676" name="Google Shape;676;p47"/>
          <p:cNvPicPr preferRelativeResize="0"/>
          <p:nvPr/>
        </p:nvPicPr>
        <p:blipFill rotWithShape="1">
          <a:blip r:embed="rId4">
            <a:alphaModFix/>
          </a:blip>
          <a:srcRect b="0" l="0" r="0" t="0"/>
          <a:stretch/>
        </p:blipFill>
        <p:spPr>
          <a:xfrm>
            <a:off x="6659491" y="2108278"/>
            <a:ext cx="4917594" cy="3245342"/>
          </a:xfrm>
          <a:prstGeom prst="rect">
            <a:avLst/>
          </a:prstGeom>
          <a:noFill/>
          <a:ln>
            <a:noFill/>
          </a:ln>
        </p:spPr>
      </p:pic>
      <p:sp>
        <p:nvSpPr>
          <p:cNvPr id="677" name="Google Shape;677;p47"/>
          <p:cNvSpPr txBox="1"/>
          <p:nvPr/>
        </p:nvSpPr>
        <p:spPr>
          <a:xfrm>
            <a:off x="600075" y="5537200"/>
            <a:ext cx="54959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800">
                <a:solidFill>
                  <a:srgbClr val="000000"/>
                </a:solidFill>
                <a:latin typeface="Arial"/>
                <a:ea typeface="Arial"/>
                <a:cs typeface="Arial"/>
                <a:sym typeface="Arial"/>
              </a:rPr>
              <a:t>QGIS의 다중고리버퍼를 사용하여 전통시장 주변 버퍼 생성</a:t>
            </a:r>
            <a:endParaRPr sz="1800">
              <a:solidFill>
                <a:schemeClr val="dk1"/>
              </a:solidFill>
              <a:latin typeface="Arial"/>
              <a:ea typeface="Arial"/>
              <a:cs typeface="Arial"/>
              <a:sym typeface="Arial"/>
            </a:endParaRPr>
          </a:p>
        </p:txBody>
      </p:sp>
      <p:sp>
        <p:nvSpPr>
          <p:cNvPr id="678" name="Google Shape;678;p47"/>
          <p:cNvSpPr txBox="1"/>
          <p:nvPr/>
        </p:nvSpPr>
        <p:spPr>
          <a:xfrm>
            <a:off x="6935716" y="5537200"/>
            <a:ext cx="46562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800">
                <a:solidFill>
                  <a:srgbClr val="000000"/>
                </a:solidFill>
                <a:latin typeface="Arial"/>
                <a:ea typeface="Arial"/>
                <a:cs typeface="Arial"/>
                <a:sym typeface="Arial"/>
              </a:rPr>
              <a:t>전통시장 버퍼 안에 속하는 변수 요인의 개수 파악</a:t>
            </a:r>
            <a:endParaRPr sz="1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8"/>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4" name="Google Shape;684;p48"/>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[ 3 . 활용 데이터 및 정제]</a:t>
            </a:r>
            <a:endParaRPr sz="3600">
              <a:solidFill>
                <a:schemeClr val="lt1"/>
              </a:solidFill>
              <a:latin typeface="Arial"/>
              <a:ea typeface="Arial"/>
              <a:cs typeface="Arial"/>
              <a:sym typeface="Arial"/>
            </a:endParaRPr>
          </a:p>
        </p:txBody>
      </p:sp>
      <p:sp>
        <p:nvSpPr>
          <p:cNvPr id="685" name="Google Shape;685;p48"/>
          <p:cNvSpPr txBox="1"/>
          <p:nvPr/>
        </p:nvSpPr>
        <p:spPr>
          <a:xfrm>
            <a:off x="2125592" y="198500"/>
            <a:ext cx="41147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활용 데이터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9"/>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1" name="Google Shape;691;p49"/>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[ 3 . 활용 데이터 및 정제]</a:t>
            </a:r>
            <a:endParaRPr sz="3600">
              <a:solidFill>
                <a:schemeClr val="lt1"/>
              </a:solidFill>
              <a:latin typeface="Arial"/>
              <a:ea typeface="Arial"/>
              <a:cs typeface="Arial"/>
              <a:sym typeface="Arial"/>
            </a:endParaRPr>
          </a:p>
        </p:txBody>
      </p:sp>
      <p:sp>
        <p:nvSpPr>
          <p:cNvPr id="692" name="Google Shape;692;p49"/>
          <p:cNvSpPr txBox="1"/>
          <p:nvPr/>
        </p:nvSpPr>
        <p:spPr>
          <a:xfrm>
            <a:off x="2125592" y="198500"/>
            <a:ext cx="41147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활용 데이터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0"/>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8" name="Google Shape;698;p50"/>
          <p:cNvSpPr txBox="1"/>
          <p:nvPr/>
        </p:nvSpPr>
        <p:spPr>
          <a:xfrm>
            <a:off x="2039867" y="198500"/>
            <a:ext cx="71517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1. </a:t>
            </a:r>
            <a:r>
              <a:rPr lang="ko-KR" sz="3200">
                <a:solidFill>
                  <a:schemeClr val="lt1"/>
                </a:solidFill>
                <a:latin typeface="Arial Black"/>
                <a:ea typeface="Arial Black"/>
                <a:cs typeface="Arial Black"/>
                <a:sym typeface="Arial Black"/>
              </a:rPr>
              <a:t>청년몰 활성화에 영향을 미치는 변수 파악</a:t>
            </a:r>
            <a:endParaRPr sz="3200">
              <a:solidFill>
                <a:schemeClr val="lt1"/>
              </a:solidFill>
              <a:latin typeface="Arial"/>
              <a:ea typeface="Arial"/>
              <a:cs typeface="Arial"/>
              <a:sym typeface="Arial"/>
            </a:endParaRPr>
          </a:p>
        </p:txBody>
      </p:sp>
      <p:sp>
        <p:nvSpPr>
          <p:cNvPr id="699" name="Google Shape;699;p50"/>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[ 4 . 분석 과정 및 결과 ]</a:t>
            </a:r>
            <a:endParaRPr sz="3600">
              <a:solidFill>
                <a:schemeClr val="lt1"/>
              </a:solidFill>
              <a:latin typeface="Arial"/>
              <a:ea typeface="Arial"/>
              <a:cs typeface="Arial"/>
              <a:sym typeface="Arial"/>
            </a:endParaRPr>
          </a:p>
        </p:txBody>
      </p:sp>
      <p:sp>
        <p:nvSpPr>
          <p:cNvPr id="700" name="Google Shape;700;p50"/>
          <p:cNvSpPr txBox="1"/>
          <p:nvPr/>
        </p:nvSpPr>
        <p:spPr>
          <a:xfrm>
            <a:off x="665271" y="1384006"/>
            <a:ext cx="691941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2000">
                <a:solidFill>
                  <a:srgbClr val="000000"/>
                </a:solidFill>
                <a:latin typeface="Arial"/>
                <a:ea typeface="Arial"/>
                <a:cs typeface="Arial"/>
                <a:sym typeface="Arial"/>
              </a:rPr>
              <a:t>전통시장 청년몰 활성화의 판단 기준은 점포 당 매출액으로 봄</a:t>
            </a:r>
            <a:endParaRPr sz="2000">
              <a:solidFill>
                <a:schemeClr val="dk1"/>
              </a:solidFill>
              <a:latin typeface="Arial"/>
              <a:ea typeface="Arial"/>
              <a:cs typeface="Arial"/>
              <a:sym typeface="Arial"/>
            </a:endParaRPr>
          </a:p>
        </p:txBody>
      </p:sp>
      <p:sp>
        <p:nvSpPr>
          <p:cNvPr id="701" name="Google Shape;701;p50"/>
          <p:cNvSpPr txBox="1"/>
          <p:nvPr/>
        </p:nvSpPr>
        <p:spPr>
          <a:xfrm>
            <a:off x="665271" y="2334673"/>
            <a:ext cx="6100174"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청년몰 근처 대학교 유무, 높은 인구 밀도는 청년몰 상권에 긍정적인 영향을 준다.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ko-KR" sz="1800">
                <a:solidFill>
                  <a:schemeClr val="dk1"/>
                </a:solidFill>
                <a:latin typeface="Arial"/>
                <a:ea typeface="Arial"/>
                <a:cs typeface="Arial"/>
                <a:sym typeface="Arial"/>
              </a:rPr>
              <a:t>청년몰 근처 대규모점포는 청년몰 상권에 부정적인 영향을 준다.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ko-KR" sz="1800">
                <a:solidFill>
                  <a:schemeClr val="dk1"/>
                </a:solidFill>
                <a:latin typeface="Arial"/>
                <a:ea typeface="Arial"/>
                <a:cs typeface="Arial"/>
                <a:sym typeface="Arial"/>
              </a:rPr>
              <a:t>청년몰 근처 대중교통 이용편의(버스정류장, 버스터미널, 도시철도, 주차장)은 청년몰 접근성에 긍정적 영향을 준다.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ko-KR" sz="1800">
                <a:solidFill>
                  <a:schemeClr val="dk1"/>
                </a:solidFill>
                <a:latin typeface="Arial"/>
                <a:ea typeface="Arial"/>
                <a:cs typeface="Arial"/>
                <a:sym typeface="Arial"/>
              </a:rPr>
              <a:t>청년몰 근처 관광지, 도시공원, 문화공연장 유무는 청년몰 영업에 긍정적 영향을 준다.</a:t>
            </a:r>
            <a:endParaRPr sz="18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1"/>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7" name="Google Shape;707;p51"/>
          <p:cNvSpPr txBox="1"/>
          <p:nvPr/>
        </p:nvSpPr>
        <p:spPr>
          <a:xfrm>
            <a:off x="2039867" y="198500"/>
            <a:ext cx="71517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1. </a:t>
            </a:r>
            <a:r>
              <a:rPr lang="ko-KR" sz="3200">
                <a:solidFill>
                  <a:schemeClr val="lt1"/>
                </a:solidFill>
                <a:latin typeface="Arial Black"/>
                <a:ea typeface="Arial Black"/>
                <a:cs typeface="Arial Black"/>
                <a:sym typeface="Arial Black"/>
              </a:rPr>
              <a:t>청년몰 활성화에 영향을 미치는 변수 파악</a:t>
            </a:r>
            <a:endParaRPr sz="3200">
              <a:solidFill>
                <a:schemeClr val="lt1"/>
              </a:solidFill>
              <a:latin typeface="Arial"/>
              <a:ea typeface="Arial"/>
              <a:cs typeface="Arial"/>
              <a:sym typeface="Arial"/>
            </a:endParaRPr>
          </a:p>
        </p:txBody>
      </p:sp>
      <p:sp>
        <p:nvSpPr>
          <p:cNvPr id="708" name="Google Shape;708;p51"/>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[ 4 . 분석 과정 및 결과 ]</a:t>
            </a:r>
            <a:endParaRPr sz="3600">
              <a:solidFill>
                <a:schemeClr val="lt1"/>
              </a:solidFill>
              <a:latin typeface="Arial"/>
              <a:ea typeface="Arial"/>
              <a:cs typeface="Arial"/>
              <a:sym typeface="Arial"/>
            </a:endParaRPr>
          </a:p>
        </p:txBody>
      </p:sp>
      <p:pic>
        <p:nvPicPr>
          <p:cNvPr id="709" name="Google Shape;709;p51"/>
          <p:cNvPicPr preferRelativeResize="0"/>
          <p:nvPr/>
        </p:nvPicPr>
        <p:blipFill rotWithShape="1">
          <a:blip r:embed="rId3">
            <a:alphaModFix/>
          </a:blip>
          <a:srcRect b="0" l="0" r="0" t="0"/>
          <a:stretch/>
        </p:blipFill>
        <p:spPr>
          <a:xfrm>
            <a:off x="1457325" y="1885950"/>
            <a:ext cx="3736756" cy="44624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pic>
        <p:nvPicPr>
          <p:cNvPr id="125" name="Google Shape;125;p16"/>
          <p:cNvPicPr preferRelativeResize="0"/>
          <p:nvPr/>
        </p:nvPicPr>
        <p:blipFill rotWithShape="1">
          <a:blip r:embed="rId4">
            <a:alphaModFix/>
          </a:blip>
          <a:srcRect b="0" l="0" r="0" t="0"/>
          <a:stretch/>
        </p:blipFill>
        <p:spPr>
          <a:xfrm>
            <a:off x="0" y="0"/>
            <a:ext cx="6096000" cy="6857999"/>
          </a:xfrm>
          <a:prstGeom prst="rect">
            <a:avLst/>
          </a:prstGeom>
          <a:noFill/>
          <a:ln>
            <a:noFill/>
          </a:ln>
        </p:spPr>
      </p:pic>
      <p:sp>
        <p:nvSpPr>
          <p:cNvPr id="126" name="Google Shape;126;p16"/>
          <p:cNvSpPr txBox="1"/>
          <p:nvPr/>
        </p:nvSpPr>
        <p:spPr>
          <a:xfrm>
            <a:off x="7676708" y="735955"/>
            <a:ext cx="2879400" cy="538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4400">
                <a:solidFill>
                  <a:srgbClr val="3D3D3D"/>
                </a:solidFill>
                <a:latin typeface="Arial"/>
                <a:ea typeface="Arial"/>
                <a:cs typeface="Arial"/>
                <a:sym typeface="Arial"/>
              </a:rPr>
              <a:t>?</a:t>
            </a:r>
            <a:endParaRPr b="1" sz="34400">
              <a:solidFill>
                <a:srgbClr val="3D3D3D"/>
              </a:solidFill>
              <a:latin typeface="Arial"/>
              <a:ea typeface="Arial"/>
              <a:cs typeface="Arial"/>
              <a:sym typeface="Arial"/>
            </a:endParaRPr>
          </a:p>
        </p:txBody>
      </p:sp>
      <p:sp>
        <p:nvSpPr>
          <p:cNvPr id="127" name="Google Shape;127;p16"/>
          <p:cNvSpPr/>
          <p:nvPr/>
        </p:nvSpPr>
        <p:spPr>
          <a:xfrm>
            <a:off x="0" y="0"/>
            <a:ext cx="12192000" cy="68580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16"/>
          <p:cNvSpPr txBox="1"/>
          <p:nvPr/>
        </p:nvSpPr>
        <p:spPr>
          <a:xfrm>
            <a:off x="1800593" y="2876361"/>
            <a:ext cx="85908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6000">
                <a:solidFill>
                  <a:schemeClr val="lt1"/>
                </a:solidFill>
                <a:latin typeface="Arial Black"/>
                <a:ea typeface="Arial Black"/>
                <a:cs typeface="Arial Black"/>
                <a:sym typeface="Arial Black"/>
              </a:rPr>
              <a:t>1.1 분석 배경</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2"/>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5" name="Google Shape;715;p52"/>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[ 4 . 분석 과정 및 결과 ]</a:t>
            </a:r>
            <a:endParaRPr sz="3600">
              <a:solidFill>
                <a:schemeClr val="lt1"/>
              </a:solidFill>
              <a:latin typeface="Arial"/>
              <a:ea typeface="Arial"/>
              <a:cs typeface="Arial"/>
              <a:sym typeface="Arial"/>
            </a:endParaRPr>
          </a:p>
        </p:txBody>
      </p:sp>
      <p:sp>
        <p:nvSpPr>
          <p:cNvPr id="716" name="Google Shape;716;p52"/>
          <p:cNvSpPr txBox="1"/>
          <p:nvPr/>
        </p:nvSpPr>
        <p:spPr>
          <a:xfrm>
            <a:off x="2007788" y="198500"/>
            <a:ext cx="657521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2 . 전통시장 청년몰 입지 선정 모델 구축</a:t>
            </a:r>
            <a:endParaRPr/>
          </a:p>
        </p:txBody>
      </p:sp>
      <p:pic>
        <p:nvPicPr>
          <p:cNvPr id="717" name="Google Shape;717;p52"/>
          <p:cNvPicPr preferRelativeResize="0"/>
          <p:nvPr/>
        </p:nvPicPr>
        <p:blipFill rotWithShape="1">
          <a:blip r:embed="rId3">
            <a:alphaModFix/>
          </a:blip>
          <a:srcRect b="0" l="0" r="0" t="0"/>
          <a:stretch/>
        </p:blipFill>
        <p:spPr>
          <a:xfrm>
            <a:off x="375398" y="2114550"/>
            <a:ext cx="5863478" cy="3727638"/>
          </a:xfrm>
          <a:prstGeom prst="rect">
            <a:avLst/>
          </a:prstGeom>
          <a:noFill/>
          <a:ln>
            <a:noFill/>
          </a:ln>
        </p:spPr>
      </p:pic>
      <p:sp>
        <p:nvSpPr>
          <p:cNvPr id="718" name="Google Shape;718;p52"/>
          <p:cNvSpPr txBox="1"/>
          <p:nvPr/>
        </p:nvSpPr>
        <p:spPr>
          <a:xfrm>
            <a:off x="3619501" y="6115050"/>
            <a:ext cx="5238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정확도가 가장 높은 랜덤포레스트로 모델 구축 </a:t>
            </a:r>
            <a:endParaRPr/>
          </a:p>
        </p:txBody>
      </p:sp>
      <p:graphicFrame>
        <p:nvGraphicFramePr>
          <p:cNvPr id="719" name="Google Shape;719;p52"/>
          <p:cNvGraphicFramePr/>
          <p:nvPr/>
        </p:nvGraphicFramePr>
        <p:xfrm>
          <a:off x="6848475" y="2579131"/>
          <a:ext cx="3000000" cy="3000000"/>
        </p:xfrm>
        <a:graphic>
          <a:graphicData uri="http://schemas.openxmlformats.org/drawingml/2006/table">
            <a:tbl>
              <a:tblPr bandRow="1" firstRow="1">
                <a:noFill/>
                <a:tableStyleId>{F1AA1B14-56B9-41F5-8DB4-96727DFAFF0F}</a:tableStyleId>
              </a:tblPr>
              <a:tblGrid>
                <a:gridCol w="2439950"/>
                <a:gridCol w="2455900"/>
              </a:tblGrid>
              <a:tr h="416600">
                <a:tc>
                  <a:txBody>
                    <a:bodyPr/>
                    <a:lstStyle/>
                    <a:p>
                      <a:pPr indent="0" lvl="0" marL="0" marR="0" rtl="0" algn="l">
                        <a:spcBef>
                          <a:spcPts val="0"/>
                        </a:spcBef>
                        <a:spcAft>
                          <a:spcPts val="0"/>
                        </a:spcAft>
                        <a:buNone/>
                      </a:pPr>
                      <a:r>
                        <a:rPr b="0" lang="ko-KR" sz="1800" u="none" cap="none" strike="noStrike"/>
                        <a:t>모델</a:t>
                      </a:r>
                      <a:endParaRPr/>
                    </a:p>
                  </a:txBody>
                  <a:tcPr marT="45725" marB="45725" marR="91450" marL="91450">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A1978B">
                        <a:alpha val="64705"/>
                      </a:srgbClr>
                    </a:solidFill>
                  </a:tcPr>
                </a:tc>
                <a:tc>
                  <a:txBody>
                    <a:bodyPr/>
                    <a:lstStyle/>
                    <a:p>
                      <a:pPr indent="0" lvl="0" marL="0" marR="0" rtl="0" algn="l">
                        <a:spcBef>
                          <a:spcPts val="0"/>
                        </a:spcBef>
                        <a:spcAft>
                          <a:spcPts val="0"/>
                        </a:spcAft>
                        <a:buNone/>
                      </a:pPr>
                      <a:r>
                        <a:rPr lang="ko-KR" sz="1800" u="none" cap="none" strike="noStrike"/>
                        <a:t>정확도</a:t>
                      </a:r>
                      <a:endParaRPr/>
                    </a:p>
                  </a:txBody>
                  <a:tcPr marT="45725" marB="45725" marR="91450" marL="91450">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solidFill>
                      <a:srgbClr val="A1978B">
                        <a:alpha val="64705"/>
                      </a:srgbClr>
                    </a:solidFill>
                  </a:tcPr>
                </a:tc>
              </a:tr>
              <a:tr h="421500">
                <a:tc>
                  <a:txBody>
                    <a:bodyPr/>
                    <a:lstStyle/>
                    <a:p>
                      <a:pPr indent="0" lvl="0" marL="0" marR="0" rtl="0" algn="l">
                        <a:spcBef>
                          <a:spcPts val="0"/>
                        </a:spcBef>
                        <a:spcAft>
                          <a:spcPts val="0"/>
                        </a:spcAft>
                        <a:buNone/>
                      </a:pPr>
                      <a:r>
                        <a:t/>
                      </a:r>
                      <a:endParaRPr sz="1800" u="none" cap="none" strike="noStrike"/>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1500">
                <a:tc>
                  <a:txBody>
                    <a:bodyPr/>
                    <a:lstStyle/>
                    <a:p>
                      <a:pPr indent="0" lvl="0" marL="0" marR="0" rtl="0" algn="l">
                        <a:spcBef>
                          <a:spcPts val="0"/>
                        </a:spcBef>
                        <a:spcAft>
                          <a:spcPts val="0"/>
                        </a:spcAft>
                        <a:buNone/>
                      </a:pPr>
                      <a:r>
                        <a:t/>
                      </a:r>
                      <a:endParaRPr sz="1800" u="none" cap="none" strike="noStrike"/>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1500">
                <a:tc>
                  <a:txBody>
                    <a:bodyPr/>
                    <a:lstStyle/>
                    <a:p>
                      <a:pPr indent="0" lvl="0" marL="0" marR="0" rtl="0" algn="l">
                        <a:spcBef>
                          <a:spcPts val="0"/>
                        </a:spcBef>
                        <a:spcAft>
                          <a:spcPts val="0"/>
                        </a:spcAft>
                        <a:buNone/>
                      </a:pPr>
                      <a:r>
                        <a:t/>
                      </a:r>
                      <a:endParaRPr sz="1800" u="none" cap="none" strike="noStrike"/>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1500">
                <a:tc>
                  <a:txBody>
                    <a:bodyPr/>
                    <a:lstStyle/>
                    <a:p>
                      <a:pPr indent="0" lvl="0" marL="0" marR="0" rtl="0" algn="l">
                        <a:spcBef>
                          <a:spcPts val="0"/>
                        </a:spcBef>
                        <a:spcAft>
                          <a:spcPts val="0"/>
                        </a:spcAft>
                        <a:buNone/>
                      </a:pPr>
                      <a:r>
                        <a:t/>
                      </a:r>
                      <a:endParaRPr sz="1800" u="none" cap="none" strike="noStrike"/>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1500">
                <a:tc>
                  <a:txBody>
                    <a:bodyPr/>
                    <a:lstStyle/>
                    <a:p>
                      <a:pPr indent="0" lvl="0" marL="0" marR="0" rtl="0" algn="l">
                        <a:spcBef>
                          <a:spcPts val="0"/>
                        </a:spcBef>
                        <a:spcAft>
                          <a:spcPts val="0"/>
                        </a:spcAft>
                        <a:buNone/>
                      </a:pPr>
                      <a:r>
                        <a:t/>
                      </a:r>
                      <a:endParaRPr sz="1800" u="none" cap="none" strike="noStrike"/>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3"/>
          <p:cNvSpPr/>
          <p:nvPr/>
        </p:nvSpPr>
        <p:spPr>
          <a:xfrm>
            <a:off x="0" y="0"/>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5" name="Google Shape;725;p53"/>
          <p:cNvSpPr txBox="1"/>
          <p:nvPr/>
        </p:nvSpPr>
        <p:spPr>
          <a:xfrm>
            <a:off x="2039867" y="198500"/>
            <a:ext cx="95806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Black"/>
                <a:ea typeface="Arial Black"/>
                <a:cs typeface="Arial Black"/>
                <a:sym typeface="Arial Black"/>
              </a:rPr>
              <a:t>3. 최적 신규 입지 선정 및 기존 청년몰 입지 개선 </a:t>
            </a:r>
            <a:endParaRPr/>
          </a:p>
        </p:txBody>
      </p:sp>
      <p:sp>
        <p:nvSpPr>
          <p:cNvPr id="726" name="Google Shape;726;p53"/>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[ 4 . 분석 과정 및 결과 ]</a:t>
            </a:r>
            <a:endParaRPr sz="3600">
              <a:solidFill>
                <a:schemeClr val="lt1"/>
              </a:solidFill>
              <a:latin typeface="Arial"/>
              <a:ea typeface="Arial"/>
              <a:cs typeface="Arial"/>
              <a:sym typeface="Arial"/>
            </a:endParaRPr>
          </a:p>
        </p:txBody>
      </p:sp>
      <p:sp>
        <p:nvSpPr>
          <p:cNvPr id="727" name="Google Shape;727;p53"/>
          <p:cNvSpPr txBox="1"/>
          <p:nvPr/>
        </p:nvSpPr>
        <p:spPr>
          <a:xfrm>
            <a:off x="1541929" y="1488141"/>
            <a:ext cx="44016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모델에 전국 전통시장 데이터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4"/>
          <p:cNvSpPr/>
          <p:nvPr/>
        </p:nvSpPr>
        <p:spPr>
          <a:xfrm>
            <a:off x="0" y="0"/>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3" name="Google Shape;733;p54"/>
          <p:cNvSpPr txBox="1"/>
          <p:nvPr/>
        </p:nvSpPr>
        <p:spPr>
          <a:xfrm>
            <a:off x="2039867" y="198500"/>
            <a:ext cx="95806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Black"/>
                <a:ea typeface="Arial Black"/>
                <a:cs typeface="Arial Black"/>
                <a:sym typeface="Arial Black"/>
              </a:rPr>
              <a:t>3. 최적 신규 입지 선정 및 기존 청년몰 입지 개선 </a:t>
            </a:r>
            <a:endParaRPr/>
          </a:p>
        </p:txBody>
      </p:sp>
      <p:sp>
        <p:nvSpPr>
          <p:cNvPr id="734" name="Google Shape;734;p54"/>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[ 4 . 분석 과정 및 결과 ]</a:t>
            </a:r>
            <a:endParaRPr sz="3600">
              <a:solidFill>
                <a:schemeClr val="lt1"/>
              </a:solidFill>
              <a:latin typeface="Arial"/>
              <a:ea typeface="Arial"/>
              <a:cs typeface="Arial"/>
              <a:sym typeface="Arial"/>
            </a:endParaRPr>
          </a:p>
        </p:txBody>
      </p:sp>
      <p:sp>
        <p:nvSpPr>
          <p:cNvPr id="735" name="Google Shape;735;p54"/>
          <p:cNvSpPr txBox="1"/>
          <p:nvPr/>
        </p:nvSpPr>
        <p:spPr>
          <a:xfrm>
            <a:off x="1541929" y="1488141"/>
            <a:ext cx="44016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모델에 전국 전통시장 데이터 </a:t>
            </a:r>
            <a:endParaRPr/>
          </a:p>
        </p:txBody>
      </p:sp>
      <p:pic>
        <p:nvPicPr>
          <p:cNvPr id="736" name="Google Shape;736;p54"/>
          <p:cNvPicPr preferRelativeResize="0"/>
          <p:nvPr/>
        </p:nvPicPr>
        <p:blipFill rotWithShape="1">
          <a:blip r:embed="rId3">
            <a:alphaModFix/>
          </a:blip>
          <a:srcRect b="0" l="0" r="0" t="0"/>
          <a:stretch/>
        </p:blipFill>
        <p:spPr>
          <a:xfrm>
            <a:off x="2518195" y="2084561"/>
            <a:ext cx="6789281" cy="44826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5"/>
          <p:cNvSpPr/>
          <p:nvPr/>
        </p:nvSpPr>
        <p:spPr>
          <a:xfrm>
            <a:off x="0" y="0"/>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2" name="Google Shape;742;p55"/>
          <p:cNvSpPr txBox="1"/>
          <p:nvPr/>
        </p:nvSpPr>
        <p:spPr>
          <a:xfrm>
            <a:off x="2039867" y="198500"/>
            <a:ext cx="95806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Black"/>
                <a:ea typeface="Arial Black"/>
                <a:cs typeface="Arial Black"/>
                <a:sym typeface="Arial Black"/>
              </a:rPr>
              <a:t>3. 최적 신규 입지 선정 및 기존 청년몰 입지 개선 </a:t>
            </a:r>
            <a:endParaRPr/>
          </a:p>
        </p:txBody>
      </p:sp>
      <p:sp>
        <p:nvSpPr>
          <p:cNvPr id="743" name="Google Shape;743;p55"/>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[ 4 . 분석 과정 및 결과 ]</a:t>
            </a:r>
            <a:endParaRPr sz="3600">
              <a:solidFill>
                <a:schemeClr val="lt1"/>
              </a:solidFill>
              <a:latin typeface="Arial"/>
              <a:ea typeface="Arial"/>
              <a:cs typeface="Arial"/>
              <a:sym typeface="Arial"/>
            </a:endParaRPr>
          </a:p>
        </p:txBody>
      </p:sp>
      <p:sp>
        <p:nvSpPr>
          <p:cNvPr id="744" name="Google Shape;744;p55"/>
          <p:cNvSpPr txBox="1"/>
          <p:nvPr/>
        </p:nvSpPr>
        <p:spPr>
          <a:xfrm>
            <a:off x="1541929" y="1488141"/>
            <a:ext cx="44016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모델에 전국 전통시장 데이터 </a:t>
            </a:r>
            <a:endParaRPr/>
          </a:p>
        </p:txBody>
      </p:sp>
      <p:pic>
        <p:nvPicPr>
          <p:cNvPr id="745" name="Google Shape;745;p55"/>
          <p:cNvPicPr preferRelativeResize="0"/>
          <p:nvPr/>
        </p:nvPicPr>
        <p:blipFill rotWithShape="1">
          <a:blip r:embed="rId3">
            <a:alphaModFix/>
          </a:blip>
          <a:srcRect b="0" l="0" r="0" t="0"/>
          <a:stretch/>
        </p:blipFill>
        <p:spPr>
          <a:xfrm>
            <a:off x="2542472" y="2190185"/>
            <a:ext cx="6802256" cy="446931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6"/>
          <p:cNvSpPr/>
          <p:nvPr/>
        </p:nvSpPr>
        <p:spPr>
          <a:xfrm>
            <a:off x="0" y="0"/>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1" name="Google Shape;751;p56"/>
          <p:cNvSpPr txBox="1"/>
          <p:nvPr/>
        </p:nvSpPr>
        <p:spPr>
          <a:xfrm>
            <a:off x="2039867" y="198500"/>
            <a:ext cx="95806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Black"/>
                <a:ea typeface="Arial Black"/>
                <a:cs typeface="Arial Black"/>
                <a:sym typeface="Arial Black"/>
              </a:rPr>
              <a:t>3. 최적 신규 입지 선정 및 기존 청년몰 입지 개선 </a:t>
            </a:r>
            <a:endParaRPr/>
          </a:p>
        </p:txBody>
      </p:sp>
      <p:sp>
        <p:nvSpPr>
          <p:cNvPr id="752" name="Google Shape;752;p56"/>
          <p:cNvSpPr txBox="1"/>
          <p:nvPr/>
        </p:nvSpPr>
        <p:spPr>
          <a:xfrm>
            <a:off x="159590" y="290833"/>
            <a:ext cx="23586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DDBC9A"/>
                </a:solidFill>
                <a:latin typeface="Arial"/>
                <a:ea typeface="Arial"/>
                <a:cs typeface="Arial"/>
                <a:sym typeface="Arial"/>
              </a:rPr>
              <a:t>[ 4 . 분석 과정 및 결과 ]</a:t>
            </a:r>
            <a:endParaRPr sz="3600">
              <a:solidFill>
                <a:schemeClr val="lt1"/>
              </a:solidFill>
              <a:latin typeface="Arial"/>
              <a:ea typeface="Arial"/>
              <a:cs typeface="Arial"/>
              <a:sym typeface="Arial"/>
            </a:endParaRPr>
          </a:p>
        </p:txBody>
      </p:sp>
      <p:sp>
        <p:nvSpPr>
          <p:cNvPr id="753" name="Google Shape;753;p56"/>
          <p:cNvSpPr txBox="1"/>
          <p:nvPr/>
        </p:nvSpPr>
        <p:spPr>
          <a:xfrm>
            <a:off x="1541929" y="1488141"/>
            <a:ext cx="44016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모델에 전국 전통시장 데이터 </a:t>
            </a:r>
            <a:endParaRPr/>
          </a:p>
        </p:txBody>
      </p:sp>
      <p:pic>
        <p:nvPicPr>
          <p:cNvPr id="754" name="Google Shape;754;p56"/>
          <p:cNvPicPr preferRelativeResize="0"/>
          <p:nvPr/>
        </p:nvPicPr>
        <p:blipFill rotWithShape="1">
          <a:blip r:embed="rId3">
            <a:alphaModFix/>
          </a:blip>
          <a:srcRect b="0" l="0" r="0" t="0"/>
          <a:stretch/>
        </p:blipFill>
        <p:spPr>
          <a:xfrm>
            <a:off x="2525792" y="1857473"/>
            <a:ext cx="6835615" cy="459823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7"/>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0" name="Google Shape;760;p57"/>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761" name="Google Shape;761;p57"/>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1,</a:t>
            </a:r>
            <a:endParaRPr sz="1400">
              <a:solidFill>
                <a:srgbClr val="DDBC9A"/>
              </a:solidFill>
              <a:latin typeface="Arial"/>
              <a:ea typeface="Arial"/>
              <a:cs typeface="Arial"/>
              <a:sym typeface="Arial"/>
            </a:endParaRPr>
          </a:p>
        </p:txBody>
      </p:sp>
      <p:sp>
        <p:nvSpPr>
          <p:cNvPr id="762" name="Google Shape;762;p57"/>
          <p:cNvSpPr/>
          <p:nvPr/>
        </p:nvSpPr>
        <p:spPr>
          <a:xfrm>
            <a:off x="967236" y="1908073"/>
            <a:ext cx="1033103" cy="9233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3" name="Google Shape;763;p57"/>
          <p:cNvSpPr/>
          <p:nvPr/>
        </p:nvSpPr>
        <p:spPr>
          <a:xfrm>
            <a:off x="2152739" y="1908073"/>
            <a:ext cx="9072025" cy="9233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4" name="Google Shape;764;p57"/>
          <p:cNvSpPr txBox="1"/>
          <p:nvPr/>
        </p:nvSpPr>
        <p:spPr>
          <a:xfrm>
            <a:off x="1245581" y="2006528"/>
            <a:ext cx="47641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4000">
                <a:solidFill>
                  <a:schemeClr val="lt1"/>
                </a:solidFill>
                <a:latin typeface="Arial"/>
                <a:ea typeface="Arial"/>
                <a:cs typeface="Arial"/>
                <a:sym typeface="Arial"/>
              </a:rPr>
              <a:t>1</a:t>
            </a:r>
            <a:endParaRPr b="1" sz="4000">
              <a:solidFill>
                <a:schemeClr val="lt1"/>
              </a:solidFill>
              <a:latin typeface="Arial"/>
              <a:ea typeface="Arial"/>
              <a:cs typeface="Arial"/>
              <a:sym typeface="Arial"/>
            </a:endParaRPr>
          </a:p>
        </p:txBody>
      </p:sp>
      <p:sp>
        <p:nvSpPr>
          <p:cNvPr id="765" name="Google Shape;765;p57"/>
          <p:cNvSpPr txBox="1"/>
          <p:nvPr/>
        </p:nvSpPr>
        <p:spPr>
          <a:xfrm>
            <a:off x="2424141" y="2061961"/>
            <a:ext cx="3300904"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400">
                <a:solidFill>
                  <a:schemeClr val="lt1"/>
                </a:solidFill>
                <a:latin typeface="Arial Black"/>
                <a:ea typeface="Arial Black"/>
                <a:cs typeface="Arial Black"/>
                <a:sym typeface="Arial Black"/>
              </a:rPr>
              <a:t>내용을 입력하세요</a:t>
            </a:r>
            <a:endParaRPr/>
          </a:p>
        </p:txBody>
      </p:sp>
      <p:sp>
        <p:nvSpPr>
          <p:cNvPr id="766" name="Google Shape;766;p57"/>
          <p:cNvSpPr/>
          <p:nvPr/>
        </p:nvSpPr>
        <p:spPr>
          <a:xfrm>
            <a:off x="967236" y="3301617"/>
            <a:ext cx="1033103" cy="92333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7" name="Google Shape;767;p57"/>
          <p:cNvSpPr/>
          <p:nvPr/>
        </p:nvSpPr>
        <p:spPr>
          <a:xfrm>
            <a:off x="2152739" y="3301617"/>
            <a:ext cx="9072025" cy="92333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8" name="Google Shape;768;p57"/>
          <p:cNvSpPr txBox="1"/>
          <p:nvPr/>
        </p:nvSpPr>
        <p:spPr>
          <a:xfrm>
            <a:off x="1245581" y="3400072"/>
            <a:ext cx="47641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4000">
                <a:solidFill>
                  <a:schemeClr val="lt1"/>
                </a:solidFill>
                <a:latin typeface="Arial"/>
                <a:ea typeface="Arial"/>
                <a:cs typeface="Arial"/>
                <a:sym typeface="Arial"/>
              </a:rPr>
              <a:t>2</a:t>
            </a:r>
            <a:endParaRPr b="1" sz="4000">
              <a:solidFill>
                <a:schemeClr val="lt1"/>
              </a:solidFill>
              <a:latin typeface="Arial"/>
              <a:ea typeface="Arial"/>
              <a:cs typeface="Arial"/>
              <a:sym typeface="Arial"/>
            </a:endParaRPr>
          </a:p>
        </p:txBody>
      </p:sp>
      <p:sp>
        <p:nvSpPr>
          <p:cNvPr id="769" name="Google Shape;769;p57"/>
          <p:cNvSpPr txBox="1"/>
          <p:nvPr/>
        </p:nvSpPr>
        <p:spPr>
          <a:xfrm>
            <a:off x="2424141" y="3455505"/>
            <a:ext cx="3300904"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400">
                <a:solidFill>
                  <a:schemeClr val="lt1"/>
                </a:solidFill>
                <a:latin typeface="Arial Black"/>
                <a:ea typeface="Arial Black"/>
                <a:cs typeface="Arial Black"/>
                <a:sym typeface="Arial Black"/>
              </a:rPr>
              <a:t>내용을 입력하세요</a:t>
            </a:r>
            <a:endParaRPr/>
          </a:p>
        </p:txBody>
      </p:sp>
      <p:sp>
        <p:nvSpPr>
          <p:cNvPr id="770" name="Google Shape;770;p57"/>
          <p:cNvSpPr/>
          <p:nvPr/>
        </p:nvSpPr>
        <p:spPr>
          <a:xfrm>
            <a:off x="967236" y="4695161"/>
            <a:ext cx="1033103" cy="92333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1" name="Google Shape;771;p57"/>
          <p:cNvSpPr/>
          <p:nvPr/>
        </p:nvSpPr>
        <p:spPr>
          <a:xfrm>
            <a:off x="2152739" y="4695161"/>
            <a:ext cx="9072025" cy="92333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2" name="Google Shape;772;p57"/>
          <p:cNvSpPr txBox="1"/>
          <p:nvPr/>
        </p:nvSpPr>
        <p:spPr>
          <a:xfrm>
            <a:off x="1245581" y="4793616"/>
            <a:ext cx="47641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4000">
                <a:solidFill>
                  <a:srgbClr val="5F5F5F"/>
                </a:solidFill>
                <a:latin typeface="Arial"/>
                <a:ea typeface="Arial"/>
                <a:cs typeface="Arial"/>
                <a:sym typeface="Arial"/>
              </a:rPr>
              <a:t>3</a:t>
            </a:r>
            <a:endParaRPr b="1" sz="4000">
              <a:solidFill>
                <a:srgbClr val="5F5F5F"/>
              </a:solidFill>
              <a:latin typeface="Arial"/>
              <a:ea typeface="Arial"/>
              <a:cs typeface="Arial"/>
              <a:sym typeface="Arial"/>
            </a:endParaRPr>
          </a:p>
        </p:txBody>
      </p:sp>
      <p:sp>
        <p:nvSpPr>
          <p:cNvPr id="773" name="Google Shape;773;p57"/>
          <p:cNvSpPr txBox="1"/>
          <p:nvPr/>
        </p:nvSpPr>
        <p:spPr>
          <a:xfrm>
            <a:off x="2424141" y="4849049"/>
            <a:ext cx="3300904"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400">
                <a:solidFill>
                  <a:srgbClr val="5F5F5F"/>
                </a:solidFill>
                <a:latin typeface="Arial Black"/>
                <a:ea typeface="Arial Black"/>
                <a:cs typeface="Arial Black"/>
                <a:sym typeface="Arial Black"/>
              </a:rPr>
              <a:t>내용을 입력하세요</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8"/>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9" name="Google Shape;779;p58"/>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780" name="Google Shape;780;p58"/>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1,</a:t>
            </a:r>
            <a:endParaRPr sz="1400">
              <a:solidFill>
                <a:srgbClr val="DDBC9A"/>
              </a:solidFill>
              <a:latin typeface="Arial"/>
              <a:ea typeface="Arial"/>
              <a:cs typeface="Arial"/>
              <a:sym typeface="Arial"/>
            </a:endParaRPr>
          </a:p>
        </p:txBody>
      </p:sp>
      <p:sp>
        <p:nvSpPr>
          <p:cNvPr id="781" name="Google Shape;781;p58"/>
          <p:cNvSpPr/>
          <p:nvPr/>
        </p:nvSpPr>
        <p:spPr>
          <a:xfrm>
            <a:off x="967236" y="1532433"/>
            <a:ext cx="2605384" cy="4631794"/>
          </a:xfrm>
          <a:prstGeom prst="roundRect">
            <a:avLst>
              <a:gd fmla="val 8180" name="adj"/>
            </a:avLst>
          </a:prstGeom>
          <a:solidFill>
            <a:srgbClr val="F2F2F2"/>
          </a:solidFill>
          <a:ln>
            <a:noFill/>
          </a:ln>
          <a:effectLst>
            <a:outerShdw blurRad="127000" rotWithShape="0" algn="tl" dir="2700000" dist="12700">
              <a:srgbClr val="313C4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2" name="Google Shape;782;p58"/>
          <p:cNvSpPr/>
          <p:nvPr/>
        </p:nvSpPr>
        <p:spPr>
          <a:xfrm>
            <a:off x="4793308" y="1532433"/>
            <a:ext cx="2605384" cy="4631794"/>
          </a:xfrm>
          <a:prstGeom prst="roundRect">
            <a:avLst>
              <a:gd fmla="val 8180" name="adj"/>
            </a:avLst>
          </a:prstGeom>
          <a:solidFill>
            <a:srgbClr val="F2F2F2"/>
          </a:solidFill>
          <a:ln>
            <a:noFill/>
          </a:ln>
          <a:effectLst>
            <a:outerShdw blurRad="127000" rotWithShape="0" algn="tl" dir="2700000" dist="12700">
              <a:srgbClr val="313C4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3" name="Google Shape;783;p58"/>
          <p:cNvSpPr/>
          <p:nvPr/>
        </p:nvSpPr>
        <p:spPr>
          <a:xfrm>
            <a:off x="8619380" y="1532433"/>
            <a:ext cx="2605384" cy="4631794"/>
          </a:xfrm>
          <a:prstGeom prst="roundRect">
            <a:avLst>
              <a:gd fmla="val 8180" name="adj"/>
            </a:avLst>
          </a:prstGeom>
          <a:solidFill>
            <a:srgbClr val="F2F2F2"/>
          </a:solidFill>
          <a:ln>
            <a:noFill/>
          </a:ln>
          <a:effectLst>
            <a:outerShdw blurRad="127000" rotWithShape="0" algn="tl" dir="2700000" dist="12700">
              <a:srgbClr val="313C4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4" name="Google Shape;784;p58"/>
          <p:cNvSpPr/>
          <p:nvPr/>
        </p:nvSpPr>
        <p:spPr>
          <a:xfrm>
            <a:off x="967236" y="1532433"/>
            <a:ext cx="2605384" cy="711037"/>
          </a:xfrm>
          <a:prstGeom prst="round2SameRect">
            <a:avLst>
              <a:gd fmla="val 24623" name="adj1"/>
              <a:gd fmla="val 0" name="adj2"/>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5" name="Google Shape;785;p58"/>
          <p:cNvSpPr/>
          <p:nvPr/>
        </p:nvSpPr>
        <p:spPr>
          <a:xfrm>
            <a:off x="4793308" y="1532432"/>
            <a:ext cx="2605384" cy="711037"/>
          </a:xfrm>
          <a:prstGeom prst="round2SameRect">
            <a:avLst>
              <a:gd fmla="val 24623" name="adj1"/>
              <a:gd fmla="val 0" name="adj2"/>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6" name="Google Shape;786;p58"/>
          <p:cNvSpPr/>
          <p:nvPr/>
        </p:nvSpPr>
        <p:spPr>
          <a:xfrm>
            <a:off x="8619380" y="1532431"/>
            <a:ext cx="2605384" cy="711037"/>
          </a:xfrm>
          <a:prstGeom prst="round2SameRect">
            <a:avLst>
              <a:gd fmla="val 24623" name="adj1"/>
              <a:gd fmla="val 0" name="adj2"/>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7" name="Google Shape;787;p58"/>
          <p:cNvSpPr txBox="1"/>
          <p:nvPr/>
        </p:nvSpPr>
        <p:spPr>
          <a:xfrm>
            <a:off x="1782134" y="1703283"/>
            <a:ext cx="97558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2F2F2"/>
                </a:solidFill>
                <a:latin typeface="Arial"/>
                <a:ea typeface="Arial"/>
                <a:cs typeface="Arial"/>
                <a:sym typeface="Arial"/>
              </a:rPr>
              <a:t>STEP 1</a:t>
            </a:r>
            <a:endParaRPr sz="1800">
              <a:solidFill>
                <a:srgbClr val="F2F2F2"/>
              </a:solidFill>
              <a:latin typeface="Arial"/>
              <a:ea typeface="Arial"/>
              <a:cs typeface="Arial"/>
              <a:sym typeface="Arial"/>
            </a:endParaRPr>
          </a:p>
        </p:txBody>
      </p:sp>
      <p:sp>
        <p:nvSpPr>
          <p:cNvPr id="788" name="Google Shape;788;p58"/>
          <p:cNvSpPr txBox="1"/>
          <p:nvPr/>
        </p:nvSpPr>
        <p:spPr>
          <a:xfrm>
            <a:off x="5608206" y="1703283"/>
            <a:ext cx="97558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2F2F2"/>
                </a:solidFill>
                <a:latin typeface="Arial"/>
                <a:ea typeface="Arial"/>
                <a:cs typeface="Arial"/>
                <a:sym typeface="Arial"/>
              </a:rPr>
              <a:t>STEP 2</a:t>
            </a:r>
            <a:endParaRPr sz="1800">
              <a:solidFill>
                <a:srgbClr val="F2F2F2"/>
              </a:solidFill>
              <a:latin typeface="Arial"/>
              <a:ea typeface="Arial"/>
              <a:cs typeface="Arial"/>
              <a:sym typeface="Arial"/>
            </a:endParaRPr>
          </a:p>
        </p:txBody>
      </p:sp>
      <p:sp>
        <p:nvSpPr>
          <p:cNvPr id="789" name="Google Shape;789;p58"/>
          <p:cNvSpPr txBox="1"/>
          <p:nvPr/>
        </p:nvSpPr>
        <p:spPr>
          <a:xfrm>
            <a:off x="9434278" y="1703283"/>
            <a:ext cx="97558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2F2F2"/>
                </a:solidFill>
                <a:latin typeface="Arial"/>
                <a:ea typeface="Arial"/>
                <a:cs typeface="Arial"/>
                <a:sym typeface="Arial"/>
              </a:rPr>
              <a:t>STEP 3</a:t>
            </a:r>
            <a:endParaRPr sz="1800">
              <a:solidFill>
                <a:srgbClr val="F2F2F2"/>
              </a:solidFill>
              <a:latin typeface="Arial"/>
              <a:ea typeface="Arial"/>
              <a:cs typeface="Arial"/>
              <a:sym typeface="Arial"/>
            </a:endParaRPr>
          </a:p>
        </p:txBody>
      </p:sp>
      <p:sp>
        <p:nvSpPr>
          <p:cNvPr id="790" name="Google Shape;790;p58"/>
          <p:cNvSpPr txBox="1"/>
          <p:nvPr/>
        </p:nvSpPr>
        <p:spPr>
          <a:xfrm>
            <a:off x="1263732" y="2688882"/>
            <a:ext cx="2012391" cy="3029932"/>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봄이 아무 아스라히 한 추억과 묻힌 봅니다. 이름자 별빛이 써 같이 별 시와 봅니다. 이름자 된 릴케 내일 써 별 책상을 있습니다. 묻힌 했던 별 말 봄이 릴케 다 위에 그리워 있습니다. 봄이 헤일 딴은 별 무덤 봅니다. 이름과, 비둘기, 못 까닭입니다. </a:t>
            </a:r>
            <a:endParaRPr sz="1600">
              <a:solidFill>
                <a:schemeClr val="dk1"/>
              </a:solidFill>
              <a:latin typeface="Arial"/>
              <a:ea typeface="Arial"/>
              <a:cs typeface="Arial"/>
              <a:sym typeface="Arial"/>
            </a:endParaRPr>
          </a:p>
        </p:txBody>
      </p:sp>
      <p:sp>
        <p:nvSpPr>
          <p:cNvPr id="791" name="Google Shape;791;p58"/>
          <p:cNvSpPr txBox="1"/>
          <p:nvPr/>
        </p:nvSpPr>
        <p:spPr>
          <a:xfrm>
            <a:off x="5089804" y="2668962"/>
            <a:ext cx="2012391" cy="3029932"/>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봄이 아무 아스라히 한 추억과 묻힌 봅니다. 이름자 별빛이 써 같이 별 시와 봅니다. 이름자 된 릴케 내일 써 별 책상을 있습니다. 묻힌 했던 별 말 봄이 릴케 다 위에 그리워 있습니다. 봄이 헤일 딴은 별 무덤 봅니다. 이름과, 비둘기, 못 까닭입니다. </a:t>
            </a:r>
            <a:endParaRPr sz="1600">
              <a:solidFill>
                <a:schemeClr val="dk1"/>
              </a:solidFill>
              <a:latin typeface="Arial"/>
              <a:ea typeface="Arial"/>
              <a:cs typeface="Arial"/>
              <a:sym typeface="Arial"/>
            </a:endParaRPr>
          </a:p>
        </p:txBody>
      </p:sp>
      <p:sp>
        <p:nvSpPr>
          <p:cNvPr id="792" name="Google Shape;792;p58"/>
          <p:cNvSpPr txBox="1"/>
          <p:nvPr/>
        </p:nvSpPr>
        <p:spPr>
          <a:xfrm>
            <a:off x="8915876" y="2649042"/>
            <a:ext cx="2012391" cy="3029932"/>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봄이 아무 아스라히 한 추억과 묻힌 봅니다. 이름자 별빛이 써 같이 별 시와 봅니다. 이름자 된 릴케 내일 써 별 책상을 있습니다. 묻힌 했던 별 말 봄이 릴케 다 위에 그리워 있습니다. 봄이 헤일 딴은 별 무덤 봅니다. 이름과, 비둘기, 못 까닭입니다. </a:t>
            </a:r>
            <a:endParaRPr sz="1600">
              <a:solidFill>
                <a:schemeClr val="dk1"/>
              </a:solidFill>
              <a:latin typeface="Arial"/>
              <a:ea typeface="Arial"/>
              <a:cs typeface="Arial"/>
              <a:sym typeface="Arial"/>
            </a:endParaRPr>
          </a:p>
        </p:txBody>
      </p:sp>
      <p:sp>
        <p:nvSpPr>
          <p:cNvPr id="793" name="Google Shape;793;p58"/>
          <p:cNvSpPr txBox="1"/>
          <p:nvPr/>
        </p:nvSpPr>
        <p:spPr>
          <a:xfrm>
            <a:off x="3888952" y="3680628"/>
            <a:ext cx="60785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dk1"/>
                </a:solidFill>
                <a:latin typeface="Arial"/>
                <a:ea typeface="Arial"/>
                <a:cs typeface="Arial"/>
                <a:sym typeface="Arial"/>
              </a:rPr>
              <a:t>&gt;&gt;</a:t>
            </a:r>
            <a:endParaRPr sz="2800">
              <a:solidFill>
                <a:schemeClr val="dk1"/>
              </a:solidFill>
              <a:latin typeface="Arial"/>
              <a:ea typeface="Arial"/>
              <a:cs typeface="Arial"/>
              <a:sym typeface="Arial"/>
            </a:endParaRPr>
          </a:p>
        </p:txBody>
      </p:sp>
      <p:sp>
        <p:nvSpPr>
          <p:cNvPr id="794" name="Google Shape;794;p58"/>
          <p:cNvSpPr txBox="1"/>
          <p:nvPr/>
        </p:nvSpPr>
        <p:spPr>
          <a:xfrm>
            <a:off x="7695188" y="3660708"/>
            <a:ext cx="60785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dk1"/>
                </a:solidFill>
                <a:latin typeface="Arial"/>
                <a:ea typeface="Arial"/>
                <a:cs typeface="Arial"/>
                <a:sym typeface="Arial"/>
              </a:rPr>
              <a:t>&gt;&gt;</a:t>
            </a:r>
            <a:endParaRPr sz="28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9"/>
          <p:cNvSpPr/>
          <p:nvPr/>
        </p:nvSpPr>
        <p:spPr>
          <a:xfrm>
            <a:off x="6096000" y="956930"/>
            <a:ext cx="6096000" cy="590106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0" name="Google Shape;800;p59"/>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1" name="Google Shape;801;p59"/>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802" name="Google Shape;802;p59"/>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1,</a:t>
            </a:r>
            <a:endParaRPr sz="1400">
              <a:solidFill>
                <a:srgbClr val="DDBC9A"/>
              </a:solidFill>
              <a:latin typeface="Arial"/>
              <a:ea typeface="Arial"/>
              <a:cs typeface="Arial"/>
              <a:sym typeface="Arial"/>
            </a:endParaRPr>
          </a:p>
        </p:txBody>
      </p:sp>
      <p:pic>
        <p:nvPicPr>
          <p:cNvPr id="803" name="Google Shape;803;p59"/>
          <p:cNvPicPr preferRelativeResize="0"/>
          <p:nvPr/>
        </p:nvPicPr>
        <p:blipFill rotWithShape="1">
          <a:blip r:embed="rId3">
            <a:alphaModFix/>
          </a:blip>
          <a:srcRect b="0" l="0" r="0" t="0"/>
          <a:stretch/>
        </p:blipFill>
        <p:spPr>
          <a:xfrm>
            <a:off x="967236" y="1615439"/>
            <a:ext cx="4785360" cy="4754881"/>
          </a:xfrm>
          <a:prstGeom prst="rect">
            <a:avLst/>
          </a:prstGeom>
          <a:noFill/>
          <a:ln>
            <a:noFill/>
          </a:ln>
        </p:spPr>
      </p:pic>
      <p:sp>
        <p:nvSpPr>
          <p:cNvPr id="804" name="Google Shape;804;p59"/>
          <p:cNvSpPr txBox="1"/>
          <p:nvPr/>
        </p:nvSpPr>
        <p:spPr>
          <a:xfrm>
            <a:off x="6439406" y="3061886"/>
            <a:ext cx="5270520" cy="2436757"/>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 나의 묻힌 속의 이웃 하나의 사랑과 거외다. 하나에 위에 강아지, 봅니다. 새겨지는 별 불러 어머니, 이제 것은 별들을 거외다. 된 슬퍼하는 못 별 시인의 사랑과 있습니다. 멀리 그러나 이런 겨울이 봅니다. 하나에 풀이 별 라이너 쓸쓸함과 버리었습니다. 차 나는 청춘이 이네들은 언덕 이런 멀리 하나에 봅니다. 어머니 한 헤는 내일 계절이 까닭입니다. </a:t>
            </a:r>
            <a:endParaRPr sz="1600">
              <a:solidFill>
                <a:schemeClr val="dk1"/>
              </a:solidFill>
              <a:latin typeface="Arial"/>
              <a:ea typeface="Arial"/>
              <a:cs typeface="Arial"/>
              <a:sym typeface="Arial"/>
            </a:endParaRPr>
          </a:p>
        </p:txBody>
      </p:sp>
      <p:sp>
        <p:nvSpPr>
          <p:cNvPr id="805" name="Google Shape;805;p59"/>
          <p:cNvSpPr txBox="1"/>
          <p:nvPr/>
        </p:nvSpPr>
        <p:spPr>
          <a:xfrm>
            <a:off x="6504263" y="2026922"/>
            <a:ext cx="32640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A3838"/>
                </a:solidFill>
                <a:latin typeface="Arial Black"/>
                <a:ea typeface="Arial Black"/>
                <a:cs typeface="Arial Black"/>
                <a:sym typeface="Arial Black"/>
              </a:rPr>
              <a:t>소제목을 입력하세요</a:t>
            </a:r>
            <a:endParaRPr/>
          </a:p>
        </p:txBody>
      </p:sp>
      <p:cxnSp>
        <p:nvCxnSpPr>
          <p:cNvPr id="806" name="Google Shape;806;p59"/>
          <p:cNvCxnSpPr/>
          <p:nvPr/>
        </p:nvCxnSpPr>
        <p:spPr>
          <a:xfrm>
            <a:off x="6504263" y="2836791"/>
            <a:ext cx="5687737" cy="0"/>
          </a:xfrm>
          <a:prstGeom prst="straightConnector1">
            <a:avLst/>
          </a:prstGeom>
          <a:noFill/>
          <a:ln cap="flat" cmpd="sng" w="9525">
            <a:solidFill>
              <a:srgbClr val="DDBC9A"/>
            </a:solidFill>
            <a:prstDash val="solid"/>
            <a:miter lim="800000"/>
            <a:headEnd len="sm" w="sm" type="none"/>
            <a:tailEnd len="sm" w="sm"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0"/>
          <p:cNvSpPr/>
          <p:nvPr/>
        </p:nvSpPr>
        <p:spPr>
          <a:xfrm>
            <a:off x="6096000" y="956930"/>
            <a:ext cx="6096000" cy="590106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2" name="Google Shape;812;p60"/>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3" name="Google Shape;813;p60"/>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814" name="Google Shape;814;p60"/>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1,</a:t>
            </a:r>
            <a:endParaRPr sz="1400">
              <a:solidFill>
                <a:srgbClr val="DDBC9A"/>
              </a:solidFill>
              <a:latin typeface="Arial"/>
              <a:ea typeface="Arial"/>
              <a:cs typeface="Arial"/>
              <a:sym typeface="Arial"/>
            </a:endParaRPr>
          </a:p>
        </p:txBody>
      </p:sp>
      <p:pic>
        <p:nvPicPr>
          <p:cNvPr id="815" name="Google Shape;815;p60"/>
          <p:cNvPicPr preferRelativeResize="0"/>
          <p:nvPr/>
        </p:nvPicPr>
        <p:blipFill rotWithShape="1">
          <a:blip r:embed="rId3">
            <a:alphaModFix/>
          </a:blip>
          <a:srcRect b="0" l="0" r="0" t="0"/>
          <a:stretch/>
        </p:blipFill>
        <p:spPr>
          <a:xfrm>
            <a:off x="967236" y="1615439"/>
            <a:ext cx="4785360" cy="4754881"/>
          </a:xfrm>
          <a:prstGeom prst="rect">
            <a:avLst/>
          </a:prstGeom>
          <a:noFill/>
          <a:ln>
            <a:noFill/>
          </a:ln>
        </p:spPr>
      </p:pic>
      <p:sp>
        <p:nvSpPr>
          <p:cNvPr id="816" name="Google Shape;816;p60"/>
          <p:cNvSpPr txBox="1"/>
          <p:nvPr/>
        </p:nvSpPr>
        <p:spPr>
          <a:xfrm>
            <a:off x="6439406" y="3061886"/>
            <a:ext cx="5270520" cy="2436757"/>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 나의 묻힌 속의 이웃 하나의 사랑과 거외다. 하나에 위에 강아지, 봅니다. 새겨지는 별 불러 어머니, 이제 것은 별들을 거외다. 된 슬퍼하는 못 별 시인의 사랑과 있습니다. 멀리 그러나 이런 겨울이 봅니다. 하나에 풀이 별 라이너 쓸쓸함과 버리었습니다. 차 나는 청춘이 이네들은 언덕 이런 멀리 하나에 봅니다. 어머니 한 헤는 내일 계절이 까닭입니다. </a:t>
            </a:r>
            <a:endParaRPr sz="1600">
              <a:solidFill>
                <a:schemeClr val="dk1"/>
              </a:solidFill>
              <a:latin typeface="Arial"/>
              <a:ea typeface="Arial"/>
              <a:cs typeface="Arial"/>
              <a:sym typeface="Arial"/>
            </a:endParaRPr>
          </a:p>
        </p:txBody>
      </p:sp>
      <p:sp>
        <p:nvSpPr>
          <p:cNvPr id="817" name="Google Shape;817;p60"/>
          <p:cNvSpPr txBox="1"/>
          <p:nvPr/>
        </p:nvSpPr>
        <p:spPr>
          <a:xfrm>
            <a:off x="6504263" y="2026922"/>
            <a:ext cx="32640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A3838"/>
                </a:solidFill>
                <a:latin typeface="Arial Black"/>
                <a:ea typeface="Arial Black"/>
                <a:cs typeface="Arial Black"/>
                <a:sym typeface="Arial Black"/>
              </a:rPr>
              <a:t>소제목을 입력하세요</a:t>
            </a:r>
            <a:endParaRPr/>
          </a:p>
        </p:txBody>
      </p:sp>
      <p:cxnSp>
        <p:nvCxnSpPr>
          <p:cNvPr id="818" name="Google Shape;818;p60"/>
          <p:cNvCxnSpPr/>
          <p:nvPr/>
        </p:nvCxnSpPr>
        <p:spPr>
          <a:xfrm>
            <a:off x="6504263" y="2836791"/>
            <a:ext cx="5687737" cy="0"/>
          </a:xfrm>
          <a:prstGeom prst="straightConnector1">
            <a:avLst/>
          </a:prstGeom>
          <a:noFill/>
          <a:ln cap="flat" cmpd="sng" w="9525">
            <a:solidFill>
              <a:srgbClr val="DDBC9A"/>
            </a:solidFill>
            <a:prstDash val="solid"/>
            <a:miter lim="800000"/>
            <a:headEnd len="sm" w="sm" type="none"/>
            <a:tailEnd len="sm" w="sm"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1"/>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4" name="Google Shape;824;p61"/>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825" name="Google Shape;825;p61"/>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1,</a:t>
            </a:r>
            <a:endParaRPr sz="1400">
              <a:solidFill>
                <a:srgbClr val="DDBC9A"/>
              </a:solidFill>
              <a:latin typeface="Arial"/>
              <a:ea typeface="Arial"/>
              <a:cs typeface="Arial"/>
              <a:sym typeface="Arial"/>
            </a:endParaRPr>
          </a:p>
        </p:txBody>
      </p:sp>
      <p:sp>
        <p:nvSpPr>
          <p:cNvPr id="826" name="Google Shape;826;p61"/>
          <p:cNvSpPr/>
          <p:nvPr/>
        </p:nvSpPr>
        <p:spPr>
          <a:xfrm>
            <a:off x="540626" y="1502352"/>
            <a:ext cx="4796234" cy="4801317"/>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7" name="Google Shape;827;p61"/>
          <p:cNvSpPr/>
          <p:nvPr/>
        </p:nvSpPr>
        <p:spPr>
          <a:xfrm>
            <a:off x="538339" y="1491097"/>
            <a:ext cx="668244" cy="66824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8" name="Google Shape;828;p61"/>
          <p:cNvSpPr txBox="1"/>
          <p:nvPr/>
        </p:nvSpPr>
        <p:spPr>
          <a:xfrm>
            <a:off x="646309" y="1532832"/>
            <a:ext cx="4780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lt1"/>
                </a:solidFill>
                <a:latin typeface="Arial"/>
                <a:ea typeface="Arial"/>
                <a:cs typeface="Arial"/>
                <a:sym typeface="Arial"/>
              </a:rPr>
              <a:t>A</a:t>
            </a:r>
            <a:endParaRPr b="1" sz="3200">
              <a:solidFill>
                <a:schemeClr val="lt1"/>
              </a:solidFill>
              <a:latin typeface="Arial"/>
              <a:ea typeface="Arial"/>
              <a:cs typeface="Arial"/>
              <a:sym typeface="Arial"/>
            </a:endParaRPr>
          </a:p>
        </p:txBody>
      </p:sp>
      <p:sp>
        <p:nvSpPr>
          <p:cNvPr id="829" name="Google Shape;829;p61"/>
          <p:cNvSpPr/>
          <p:nvPr/>
        </p:nvSpPr>
        <p:spPr>
          <a:xfrm>
            <a:off x="1626521"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0" name="Google Shape;830;p61"/>
          <p:cNvSpPr/>
          <p:nvPr/>
        </p:nvSpPr>
        <p:spPr>
          <a:xfrm>
            <a:off x="1895785"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1" name="Google Shape;831;p61"/>
          <p:cNvSpPr/>
          <p:nvPr/>
        </p:nvSpPr>
        <p:spPr>
          <a:xfrm>
            <a:off x="2165050"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2" name="Google Shape;832;p61"/>
          <p:cNvSpPr/>
          <p:nvPr/>
        </p:nvSpPr>
        <p:spPr>
          <a:xfrm>
            <a:off x="2434314"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3" name="Google Shape;833;p61"/>
          <p:cNvSpPr/>
          <p:nvPr/>
        </p:nvSpPr>
        <p:spPr>
          <a:xfrm>
            <a:off x="2703579"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4" name="Google Shape;834;p61"/>
          <p:cNvSpPr/>
          <p:nvPr/>
        </p:nvSpPr>
        <p:spPr>
          <a:xfrm>
            <a:off x="2972843"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5" name="Google Shape;835;p61"/>
          <p:cNvSpPr/>
          <p:nvPr/>
        </p:nvSpPr>
        <p:spPr>
          <a:xfrm>
            <a:off x="3242107"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6" name="Google Shape;836;p61"/>
          <p:cNvSpPr/>
          <p:nvPr/>
        </p:nvSpPr>
        <p:spPr>
          <a:xfrm>
            <a:off x="3511372"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7" name="Google Shape;837;p61"/>
          <p:cNvSpPr/>
          <p:nvPr/>
        </p:nvSpPr>
        <p:spPr>
          <a:xfrm>
            <a:off x="3780636"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8" name="Google Shape;838;p61"/>
          <p:cNvSpPr/>
          <p:nvPr/>
        </p:nvSpPr>
        <p:spPr>
          <a:xfrm>
            <a:off x="4049901" y="2168295"/>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9" name="Google Shape;839;p61"/>
          <p:cNvSpPr/>
          <p:nvPr/>
        </p:nvSpPr>
        <p:spPr>
          <a:xfrm>
            <a:off x="1626521" y="2464168"/>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0" name="Google Shape;840;p61"/>
          <p:cNvSpPr/>
          <p:nvPr/>
        </p:nvSpPr>
        <p:spPr>
          <a:xfrm>
            <a:off x="1895785" y="2464168"/>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1" name="Google Shape;841;p61"/>
          <p:cNvSpPr/>
          <p:nvPr/>
        </p:nvSpPr>
        <p:spPr>
          <a:xfrm>
            <a:off x="2165050" y="2464168"/>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2" name="Google Shape;842;p61"/>
          <p:cNvSpPr/>
          <p:nvPr/>
        </p:nvSpPr>
        <p:spPr>
          <a:xfrm>
            <a:off x="2434314" y="2464168"/>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3" name="Google Shape;843;p61"/>
          <p:cNvSpPr/>
          <p:nvPr/>
        </p:nvSpPr>
        <p:spPr>
          <a:xfrm>
            <a:off x="2703579" y="2464168"/>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4" name="Google Shape;844;p61"/>
          <p:cNvSpPr/>
          <p:nvPr/>
        </p:nvSpPr>
        <p:spPr>
          <a:xfrm>
            <a:off x="2972843" y="2464168"/>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5" name="Google Shape;845;p61"/>
          <p:cNvSpPr/>
          <p:nvPr/>
        </p:nvSpPr>
        <p:spPr>
          <a:xfrm>
            <a:off x="3242107" y="2464168"/>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6" name="Google Shape;846;p61"/>
          <p:cNvSpPr/>
          <p:nvPr/>
        </p:nvSpPr>
        <p:spPr>
          <a:xfrm>
            <a:off x="3511372" y="2464168"/>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7" name="Google Shape;847;p61"/>
          <p:cNvSpPr/>
          <p:nvPr/>
        </p:nvSpPr>
        <p:spPr>
          <a:xfrm>
            <a:off x="3780636" y="2464168"/>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8" name="Google Shape;848;p61"/>
          <p:cNvSpPr/>
          <p:nvPr/>
        </p:nvSpPr>
        <p:spPr>
          <a:xfrm>
            <a:off x="4049901" y="2464168"/>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9" name="Google Shape;849;p61"/>
          <p:cNvSpPr/>
          <p:nvPr/>
        </p:nvSpPr>
        <p:spPr>
          <a:xfrm>
            <a:off x="1626521"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0" name="Google Shape;850;p61"/>
          <p:cNvSpPr/>
          <p:nvPr/>
        </p:nvSpPr>
        <p:spPr>
          <a:xfrm>
            <a:off x="1895785"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1" name="Google Shape;851;p61"/>
          <p:cNvSpPr/>
          <p:nvPr/>
        </p:nvSpPr>
        <p:spPr>
          <a:xfrm>
            <a:off x="2165050"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2" name="Google Shape;852;p61"/>
          <p:cNvSpPr/>
          <p:nvPr/>
        </p:nvSpPr>
        <p:spPr>
          <a:xfrm>
            <a:off x="2434314"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3" name="Google Shape;853;p61"/>
          <p:cNvSpPr/>
          <p:nvPr/>
        </p:nvSpPr>
        <p:spPr>
          <a:xfrm>
            <a:off x="2703579"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4" name="Google Shape;854;p61"/>
          <p:cNvSpPr/>
          <p:nvPr/>
        </p:nvSpPr>
        <p:spPr>
          <a:xfrm>
            <a:off x="2972843"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5" name="Google Shape;855;p61"/>
          <p:cNvSpPr/>
          <p:nvPr/>
        </p:nvSpPr>
        <p:spPr>
          <a:xfrm>
            <a:off x="3242107"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6" name="Google Shape;856;p61"/>
          <p:cNvSpPr/>
          <p:nvPr/>
        </p:nvSpPr>
        <p:spPr>
          <a:xfrm>
            <a:off x="3511372"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7" name="Google Shape;857;p61"/>
          <p:cNvSpPr/>
          <p:nvPr/>
        </p:nvSpPr>
        <p:spPr>
          <a:xfrm>
            <a:off x="3780636"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8" name="Google Shape;858;p61"/>
          <p:cNvSpPr/>
          <p:nvPr/>
        </p:nvSpPr>
        <p:spPr>
          <a:xfrm>
            <a:off x="4049901" y="2760041"/>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9" name="Google Shape;859;p61"/>
          <p:cNvSpPr/>
          <p:nvPr/>
        </p:nvSpPr>
        <p:spPr>
          <a:xfrm>
            <a:off x="1626521"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0" name="Google Shape;860;p61"/>
          <p:cNvSpPr/>
          <p:nvPr/>
        </p:nvSpPr>
        <p:spPr>
          <a:xfrm>
            <a:off x="1895785"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1" name="Google Shape;861;p61"/>
          <p:cNvSpPr/>
          <p:nvPr/>
        </p:nvSpPr>
        <p:spPr>
          <a:xfrm>
            <a:off x="2165050"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2" name="Google Shape;862;p61"/>
          <p:cNvSpPr/>
          <p:nvPr/>
        </p:nvSpPr>
        <p:spPr>
          <a:xfrm>
            <a:off x="2434314"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3" name="Google Shape;863;p61"/>
          <p:cNvSpPr/>
          <p:nvPr/>
        </p:nvSpPr>
        <p:spPr>
          <a:xfrm>
            <a:off x="2703579"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4" name="Google Shape;864;p61"/>
          <p:cNvSpPr/>
          <p:nvPr/>
        </p:nvSpPr>
        <p:spPr>
          <a:xfrm>
            <a:off x="2972843"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5" name="Google Shape;865;p61"/>
          <p:cNvSpPr/>
          <p:nvPr/>
        </p:nvSpPr>
        <p:spPr>
          <a:xfrm>
            <a:off x="3242107"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6" name="Google Shape;866;p61"/>
          <p:cNvSpPr/>
          <p:nvPr/>
        </p:nvSpPr>
        <p:spPr>
          <a:xfrm>
            <a:off x="3511372"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7" name="Google Shape;867;p61"/>
          <p:cNvSpPr/>
          <p:nvPr/>
        </p:nvSpPr>
        <p:spPr>
          <a:xfrm>
            <a:off x="3780636"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8" name="Google Shape;868;p61"/>
          <p:cNvSpPr/>
          <p:nvPr/>
        </p:nvSpPr>
        <p:spPr>
          <a:xfrm>
            <a:off x="4049901" y="305591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9" name="Google Shape;869;p61"/>
          <p:cNvSpPr/>
          <p:nvPr/>
        </p:nvSpPr>
        <p:spPr>
          <a:xfrm>
            <a:off x="1626521"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0" name="Google Shape;870;p61"/>
          <p:cNvSpPr/>
          <p:nvPr/>
        </p:nvSpPr>
        <p:spPr>
          <a:xfrm>
            <a:off x="1895785"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1" name="Google Shape;871;p61"/>
          <p:cNvSpPr/>
          <p:nvPr/>
        </p:nvSpPr>
        <p:spPr>
          <a:xfrm>
            <a:off x="2165050"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2" name="Google Shape;872;p61"/>
          <p:cNvSpPr/>
          <p:nvPr/>
        </p:nvSpPr>
        <p:spPr>
          <a:xfrm>
            <a:off x="2434314"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3" name="Google Shape;873;p61"/>
          <p:cNvSpPr/>
          <p:nvPr/>
        </p:nvSpPr>
        <p:spPr>
          <a:xfrm>
            <a:off x="2703579"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4" name="Google Shape;874;p61"/>
          <p:cNvSpPr/>
          <p:nvPr/>
        </p:nvSpPr>
        <p:spPr>
          <a:xfrm>
            <a:off x="2972843"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5" name="Google Shape;875;p61"/>
          <p:cNvSpPr/>
          <p:nvPr/>
        </p:nvSpPr>
        <p:spPr>
          <a:xfrm>
            <a:off x="3242107"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6" name="Google Shape;876;p61"/>
          <p:cNvSpPr/>
          <p:nvPr/>
        </p:nvSpPr>
        <p:spPr>
          <a:xfrm>
            <a:off x="3511372"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7" name="Google Shape;877;p61"/>
          <p:cNvSpPr/>
          <p:nvPr/>
        </p:nvSpPr>
        <p:spPr>
          <a:xfrm>
            <a:off x="3780636"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8" name="Google Shape;878;p61"/>
          <p:cNvSpPr/>
          <p:nvPr/>
        </p:nvSpPr>
        <p:spPr>
          <a:xfrm>
            <a:off x="4049901" y="335178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9" name="Google Shape;879;p61"/>
          <p:cNvSpPr/>
          <p:nvPr/>
        </p:nvSpPr>
        <p:spPr>
          <a:xfrm>
            <a:off x="1626521"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0" name="Google Shape;880;p61"/>
          <p:cNvSpPr/>
          <p:nvPr/>
        </p:nvSpPr>
        <p:spPr>
          <a:xfrm>
            <a:off x="1895785"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1" name="Google Shape;881;p61"/>
          <p:cNvSpPr/>
          <p:nvPr/>
        </p:nvSpPr>
        <p:spPr>
          <a:xfrm>
            <a:off x="2165050"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2" name="Google Shape;882;p61"/>
          <p:cNvSpPr/>
          <p:nvPr/>
        </p:nvSpPr>
        <p:spPr>
          <a:xfrm>
            <a:off x="2434314"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3" name="Google Shape;883;p61"/>
          <p:cNvSpPr/>
          <p:nvPr/>
        </p:nvSpPr>
        <p:spPr>
          <a:xfrm>
            <a:off x="2703579"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4" name="Google Shape;884;p61"/>
          <p:cNvSpPr/>
          <p:nvPr/>
        </p:nvSpPr>
        <p:spPr>
          <a:xfrm>
            <a:off x="2972843"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5" name="Google Shape;885;p61"/>
          <p:cNvSpPr/>
          <p:nvPr/>
        </p:nvSpPr>
        <p:spPr>
          <a:xfrm>
            <a:off x="3242107"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6" name="Google Shape;886;p61"/>
          <p:cNvSpPr/>
          <p:nvPr/>
        </p:nvSpPr>
        <p:spPr>
          <a:xfrm>
            <a:off x="3511372"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7" name="Google Shape;887;p61"/>
          <p:cNvSpPr/>
          <p:nvPr/>
        </p:nvSpPr>
        <p:spPr>
          <a:xfrm>
            <a:off x="3780636"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8" name="Google Shape;888;p61"/>
          <p:cNvSpPr/>
          <p:nvPr/>
        </p:nvSpPr>
        <p:spPr>
          <a:xfrm>
            <a:off x="4049901" y="364766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9" name="Google Shape;889;p61"/>
          <p:cNvSpPr/>
          <p:nvPr/>
        </p:nvSpPr>
        <p:spPr>
          <a:xfrm>
            <a:off x="1626521"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0" name="Google Shape;890;p61"/>
          <p:cNvSpPr/>
          <p:nvPr/>
        </p:nvSpPr>
        <p:spPr>
          <a:xfrm>
            <a:off x="1895785"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1" name="Google Shape;891;p61"/>
          <p:cNvSpPr/>
          <p:nvPr/>
        </p:nvSpPr>
        <p:spPr>
          <a:xfrm>
            <a:off x="2165050"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2" name="Google Shape;892;p61"/>
          <p:cNvSpPr/>
          <p:nvPr/>
        </p:nvSpPr>
        <p:spPr>
          <a:xfrm>
            <a:off x="2434314"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3" name="Google Shape;893;p61"/>
          <p:cNvSpPr/>
          <p:nvPr/>
        </p:nvSpPr>
        <p:spPr>
          <a:xfrm>
            <a:off x="2703579"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4" name="Google Shape;894;p61"/>
          <p:cNvSpPr/>
          <p:nvPr/>
        </p:nvSpPr>
        <p:spPr>
          <a:xfrm>
            <a:off x="2972843"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5" name="Google Shape;895;p61"/>
          <p:cNvSpPr/>
          <p:nvPr/>
        </p:nvSpPr>
        <p:spPr>
          <a:xfrm>
            <a:off x="3242107"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6" name="Google Shape;896;p61"/>
          <p:cNvSpPr/>
          <p:nvPr/>
        </p:nvSpPr>
        <p:spPr>
          <a:xfrm>
            <a:off x="3511372"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7" name="Google Shape;897;p61"/>
          <p:cNvSpPr/>
          <p:nvPr/>
        </p:nvSpPr>
        <p:spPr>
          <a:xfrm>
            <a:off x="3780636"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8" name="Google Shape;898;p61"/>
          <p:cNvSpPr/>
          <p:nvPr/>
        </p:nvSpPr>
        <p:spPr>
          <a:xfrm>
            <a:off x="4049901" y="3943534"/>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9" name="Google Shape;899;p61"/>
          <p:cNvSpPr/>
          <p:nvPr/>
        </p:nvSpPr>
        <p:spPr>
          <a:xfrm>
            <a:off x="1626521"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0" name="Google Shape;900;p61"/>
          <p:cNvSpPr/>
          <p:nvPr/>
        </p:nvSpPr>
        <p:spPr>
          <a:xfrm>
            <a:off x="1895785"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1" name="Google Shape;901;p61"/>
          <p:cNvSpPr/>
          <p:nvPr/>
        </p:nvSpPr>
        <p:spPr>
          <a:xfrm>
            <a:off x="2165050"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2" name="Google Shape;902;p61"/>
          <p:cNvSpPr/>
          <p:nvPr/>
        </p:nvSpPr>
        <p:spPr>
          <a:xfrm>
            <a:off x="2434314"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3" name="Google Shape;903;p61"/>
          <p:cNvSpPr/>
          <p:nvPr/>
        </p:nvSpPr>
        <p:spPr>
          <a:xfrm>
            <a:off x="2703579"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4" name="Google Shape;904;p61"/>
          <p:cNvSpPr/>
          <p:nvPr/>
        </p:nvSpPr>
        <p:spPr>
          <a:xfrm>
            <a:off x="2972843"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5" name="Google Shape;905;p61"/>
          <p:cNvSpPr/>
          <p:nvPr/>
        </p:nvSpPr>
        <p:spPr>
          <a:xfrm>
            <a:off x="3242107"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6" name="Google Shape;906;p61"/>
          <p:cNvSpPr/>
          <p:nvPr/>
        </p:nvSpPr>
        <p:spPr>
          <a:xfrm>
            <a:off x="3511372"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7" name="Google Shape;907;p61"/>
          <p:cNvSpPr/>
          <p:nvPr/>
        </p:nvSpPr>
        <p:spPr>
          <a:xfrm>
            <a:off x="3780636"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8" name="Google Shape;908;p61"/>
          <p:cNvSpPr/>
          <p:nvPr/>
        </p:nvSpPr>
        <p:spPr>
          <a:xfrm>
            <a:off x="4049901" y="4239407"/>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9" name="Google Shape;909;p61"/>
          <p:cNvSpPr/>
          <p:nvPr/>
        </p:nvSpPr>
        <p:spPr>
          <a:xfrm>
            <a:off x="1626521"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0" name="Google Shape;910;p61"/>
          <p:cNvSpPr/>
          <p:nvPr/>
        </p:nvSpPr>
        <p:spPr>
          <a:xfrm>
            <a:off x="1895785"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1" name="Google Shape;911;p61"/>
          <p:cNvSpPr/>
          <p:nvPr/>
        </p:nvSpPr>
        <p:spPr>
          <a:xfrm>
            <a:off x="2165050"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2" name="Google Shape;912;p61"/>
          <p:cNvSpPr/>
          <p:nvPr/>
        </p:nvSpPr>
        <p:spPr>
          <a:xfrm>
            <a:off x="2434314"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3" name="Google Shape;913;p61"/>
          <p:cNvSpPr/>
          <p:nvPr/>
        </p:nvSpPr>
        <p:spPr>
          <a:xfrm>
            <a:off x="2703579"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4" name="Google Shape;914;p61"/>
          <p:cNvSpPr/>
          <p:nvPr/>
        </p:nvSpPr>
        <p:spPr>
          <a:xfrm>
            <a:off x="2972843"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5" name="Google Shape;915;p61"/>
          <p:cNvSpPr/>
          <p:nvPr/>
        </p:nvSpPr>
        <p:spPr>
          <a:xfrm>
            <a:off x="3242107"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6" name="Google Shape;916;p61"/>
          <p:cNvSpPr/>
          <p:nvPr/>
        </p:nvSpPr>
        <p:spPr>
          <a:xfrm>
            <a:off x="3511372"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7" name="Google Shape;917;p61"/>
          <p:cNvSpPr/>
          <p:nvPr/>
        </p:nvSpPr>
        <p:spPr>
          <a:xfrm>
            <a:off x="3780636"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8" name="Google Shape;918;p61"/>
          <p:cNvSpPr/>
          <p:nvPr/>
        </p:nvSpPr>
        <p:spPr>
          <a:xfrm>
            <a:off x="4049901" y="4535280"/>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9" name="Google Shape;919;p61"/>
          <p:cNvSpPr/>
          <p:nvPr/>
        </p:nvSpPr>
        <p:spPr>
          <a:xfrm>
            <a:off x="1626521"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0" name="Google Shape;920;p61"/>
          <p:cNvSpPr/>
          <p:nvPr/>
        </p:nvSpPr>
        <p:spPr>
          <a:xfrm>
            <a:off x="1895785"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1" name="Google Shape;921;p61"/>
          <p:cNvSpPr/>
          <p:nvPr/>
        </p:nvSpPr>
        <p:spPr>
          <a:xfrm>
            <a:off x="2165050"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2" name="Google Shape;922;p61"/>
          <p:cNvSpPr/>
          <p:nvPr/>
        </p:nvSpPr>
        <p:spPr>
          <a:xfrm>
            <a:off x="2434314"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3" name="Google Shape;923;p61"/>
          <p:cNvSpPr/>
          <p:nvPr/>
        </p:nvSpPr>
        <p:spPr>
          <a:xfrm>
            <a:off x="2703579"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4" name="Google Shape;924;p61"/>
          <p:cNvSpPr/>
          <p:nvPr/>
        </p:nvSpPr>
        <p:spPr>
          <a:xfrm>
            <a:off x="2972843"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5" name="Google Shape;925;p61"/>
          <p:cNvSpPr/>
          <p:nvPr/>
        </p:nvSpPr>
        <p:spPr>
          <a:xfrm>
            <a:off x="3242107"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6" name="Google Shape;926;p61"/>
          <p:cNvSpPr/>
          <p:nvPr/>
        </p:nvSpPr>
        <p:spPr>
          <a:xfrm>
            <a:off x="3511372"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7" name="Google Shape;927;p61"/>
          <p:cNvSpPr/>
          <p:nvPr/>
        </p:nvSpPr>
        <p:spPr>
          <a:xfrm>
            <a:off x="3780636"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8" name="Google Shape;928;p61"/>
          <p:cNvSpPr/>
          <p:nvPr/>
        </p:nvSpPr>
        <p:spPr>
          <a:xfrm>
            <a:off x="4049901" y="4831153"/>
            <a:ext cx="216810" cy="21681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9" name="Google Shape;929;p61"/>
          <p:cNvSpPr txBox="1"/>
          <p:nvPr/>
        </p:nvSpPr>
        <p:spPr>
          <a:xfrm>
            <a:off x="2529675" y="5721333"/>
            <a:ext cx="83388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400">
                <a:solidFill>
                  <a:srgbClr val="3D3D3D"/>
                </a:solidFill>
                <a:latin typeface="Arial Black"/>
                <a:ea typeface="Arial Black"/>
                <a:cs typeface="Arial Black"/>
                <a:sym typeface="Arial Black"/>
              </a:rPr>
              <a:t>87%</a:t>
            </a:r>
            <a:endParaRPr b="1" sz="2400">
              <a:solidFill>
                <a:srgbClr val="3D3D3D"/>
              </a:solidFill>
              <a:latin typeface="Arial Black"/>
              <a:ea typeface="Arial Black"/>
              <a:cs typeface="Arial Black"/>
              <a:sym typeface="Arial Black"/>
            </a:endParaRPr>
          </a:p>
        </p:txBody>
      </p:sp>
      <p:cxnSp>
        <p:nvCxnSpPr>
          <p:cNvPr id="930" name="Google Shape;930;p61"/>
          <p:cNvCxnSpPr/>
          <p:nvPr/>
        </p:nvCxnSpPr>
        <p:spPr>
          <a:xfrm>
            <a:off x="2667216" y="5492809"/>
            <a:ext cx="558800" cy="0"/>
          </a:xfrm>
          <a:prstGeom prst="straightConnector1">
            <a:avLst/>
          </a:prstGeom>
          <a:noFill/>
          <a:ln cap="flat" cmpd="sng" w="38100">
            <a:solidFill>
              <a:srgbClr val="DDBC9A"/>
            </a:solidFill>
            <a:prstDash val="solid"/>
            <a:miter lim="800000"/>
            <a:headEnd len="sm" w="sm" type="none"/>
            <a:tailEnd len="sm" w="sm" type="none"/>
          </a:ln>
        </p:spPr>
      </p:cxnSp>
      <p:sp>
        <p:nvSpPr>
          <p:cNvPr id="931" name="Google Shape;931;p61"/>
          <p:cNvSpPr/>
          <p:nvPr/>
        </p:nvSpPr>
        <p:spPr>
          <a:xfrm>
            <a:off x="6749457" y="1504451"/>
            <a:ext cx="4796234" cy="4801317"/>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2" name="Google Shape;932;p61"/>
          <p:cNvSpPr/>
          <p:nvPr/>
        </p:nvSpPr>
        <p:spPr>
          <a:xfrm>
            <a:off x="7827479"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3" name="Google Shape;933;p61"/>
          <p:cNvSpPr/>
          <p:nvPr/>
        </p:nvSpPr>
        <p:spPr>
          <a:xfrm>
            <a:off x="8096743"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4" name="Google Shape;934;p61"/>
          <p:cNvSpPr/>
          <p:nvPr/>
        </p:nvSpPr>
        <p:spPr>
          <a:xfrm>
            <a:off x="8366008"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5" name="Google Shape;935;p61"/>
          <p:cNvSpPr/>
          <p:nvPr/>
        </p:nvSpPr>
        <p:spPr>
          <a:xfrm>
            <a:off x="8635272"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6" name="Google Shape;936;p61"/>
          <p:cNvSpPr/>
          <p:nvPr/>
        </p:nvSpPr>
        <p:spPr>
          <a:xfrm>
            <a:off x="8904537"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7" name="Google Shape;937;p61"/>
          <p:cNvSpPr/>
          <p:nvPr/>
        </p:nvSpPr>
        <p:spPr>
          <a:xfrm>
            <a:off x="9173801"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8" name="Google Shape;938;p61"/>
          <p:cNvSpPr/>
          <p:nvPr/>
        </p:nvSpPr>
        <p:spPr>
          <a:xfrm>
            <a:off x="9443065"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9" name="Google Shape;939;p61"/>
          <p:cNvSpPr/>
          <p:nvPr/>
        </p:nvSpPr>
        <p:spPr>
          <a:xfrm>
            <a:off x="9712330"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0" name="Google Shape;940;p61"/>
          <p:cNvSpPr/>
          <p:nvPr/>
        </p:nvSpPr>
        <p:spPr>
          <a:xfrm>
            <a:off x="9981594"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1" name="Google Shape;941;p61"/>
          <p:cNvSpPr/>
          <p:nvPr/>
        </p:nvSpPr>
        <p:spPr>
          <a:xfrm>
            <a:off x="10250859" y="2195084"/>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2" name="Google Shape;942;p61"/>
          <p:cNvSpPr/>
          <p:nvPr/>
        </p:nvSpPr>
        <p:spPr>
          <a:xfrm>
            <a:off x="7827479"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3" name="Google Shape;943;p61"/>
          <p:cNvSpPr/>
          <p:nvPr/>
        </p:nvSpPr>
        <p:spPr>
          <a:xfrm>
            <a:off x="8096743"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4" name="Google Shape;944;p61"/>
          <p:cNvSpPr/>
          <p:nvPr/>
        </p:nvSpPr>
        <p:spPr>
          <a:xfrm>
            <a:off x="8366008"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5" name="Google Shape;945;p61"/>
          <p:cNvSpPr/>
          <p:nvPr/>
        </p:nvSpPr>
        <p:spPr>
          <a:xfrm>
            <a:off x="8635272"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6" name="Google Shape;946;p61"/>
          <p:cNvSpPr/>
          <p:nvPr/>
        </p:nvSpPr>
        <p:spPr>
          <a:xfrm>
            <a:off x="8904537"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7" name="Google Shape;947;p61"/>
          <p:cNvSpPr/>
          <p:nvPr/>
        </p:nvSpPr>
        <p:spPr>
          <a:xfrm>
            <a:off x="9173801"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8" name="Google Shape;948;p61"/>
          <p:cNvSpPr/>
          <p:nvPr/>
        </p:nvSpPr>
        <p:spPr>
          <a:xfrm>
            <a:off x="9443065"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9" name="Google Shape;949;p61"/>
          <p:cNvSpPr/>
          <p:nvPr/>
        </p:nvSpPr>
        <p:spPr>
          <a:xfrm>
            <a:off x="9712330"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0" name="Google Shape;950;p61"/>
          <p:cNvSpPr/>
          <p:nvPr/>
        </p:nvSpPr>
        <p:spPr>
          <a:xfrm>
            <a:off x="9981594"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1" name="Google Shape;951;p61"/>
          <p:cNvSpPr/>
          <p:nvPr/>
        </p:nvSpPr>
        <p:spPr>
          <a:xfrm>
            <a:off x="10250859" y="2490957"/>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2" name="Google Shape;952;p61"/>
          <p:cNvSpPr/>
          <p:nvPr/>
        </p:nvSpPr>
        <p:spPr>
          <a:xfrm>
            <a:off x="7827479"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3" name="Google Shape;953;p61"/>
          <p:cNvSpPr/>
          <p:nvPr/>
        </p:nvSpPr>
        <p:spPr>
          <a:xfrm>
            <a:off x="8096743"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4" name="Google Shape;954;p61"/>
          <p:cNvSpPr/>
          <p:nvPr/>
        </p:nvSpPr>
        <p:spPr>
          <a:xfrm>
            <a:off x="8366008"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5" name="Google Shape;955;p61"/>
          <p:cNvSpPr/>
          <p:nvPr/>
        </p:nvSpPr>
        <p:spPr>
          <a:xfrm>
            <a:off x="8635272"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6" name="Google Shape;956;p61"/>
          <p:cNvSpPr/>
          <p:nvPr/>
        </p:nvSpPr>
        <p:spPr>
          <a:xfrm>
            <a:off x="8904537"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7" name="Google Shape;957;p61"/>
          <p:cNvSpPr/>
          <p:nvPr/>
        </p:nvSpPr>
        <p:spPr>
          <a:xfrm>
            <a:off x="9173801"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8" name="Google Shape;958;p61"/>
          <p:cNvSpPr/>
          <p:nvPr/>
        </p:nvSpPr>
        <p:spPr>
          <a:xfrm>
            <a:off x="9443065"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9" name="Google Shape;959;p61"/>
          <p:cNvSpPr/>
          <p:nvPr/>
        </p:nvSpPr>
        <p:spPr>
          <a:xfrm>
            <a:off x="9712330"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0" name="Google Shape;960;p61"/>
          <p:cNvSpPr/>
          <p:nvPr/>
        </p:nvSpPr>
        <p:spPr>
          <a:xfrm>
            <a:off x="9981594"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1" name="Google Shape;961;p61"/>
          <p:cNvSpPr/>
          <p:nvPr/>
        </p:nvSpPr>
        <p:spPr>
          <a:xfrm>
            <a:off x="10250859" y="2786830"/>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2" name="Google Shape;962;p61"/>
          <p:cNvSpPr/>
          <p:nvPr/>
        </p:nvSpPr>
        <p:spPr>
          <a:xfrm>
            <a:off x="7827479" y="308270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3" name="Google Shape;963;p61"/>
          <p:cNvSpPr/>
          <p:nvPr/>
        </p:nvSpPr>
        <p:spPr>
          <a:xfrm>
            <a:off x="8096743" y="308270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4" name="Google Shape;964;p61"/>
          <p:cNvSpPr/>
          <p:nvPr/>
        </p:nvSpPr>
        <p:spPr>
          <a:xfrm>
            <a:off x="8366008" y="308270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5" name="Google Shape;965;p61"/>
          <p:cNvSpPr/>
          <p:nvPr/>
        </p:nvSpPr>
        <p:spPr>
          <a:xfrm>
            <a:off x="8635272" y="308270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6" name="Google Shape;966;p61"/>
          <p:cNvSpPr/>
          <p:nvPr/>
        </p:nvSpPr>
        <p:spPr>
          <a:xfrm>
            <a:off x="8904537" y="308270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7" name="Google Shape;967;p61"/>
          <p:cNvSpPr/>
          <p:nvPr/>
        </p:nvSpPr>
        <p:spPr>
          <a:xfrm>
            <a:off x="9173801" y="308270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8" name="Google Shape;968;p61"/>
          <p:cNvSpPr/>
          <p:nvPr/>
        </p:nvSpPr>
        <p:spPr>
          <a:xfrm>
            <a:off x="9443065" y="308270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9" name="Google Shape;969;p61"/>
          <p:cNvSpPr/>
          <p:nvPr/>
        </p:nvSpPr>
        <p:spPr>
          <a:xfrm>
            <a:off x="9712330" y="3082703"/>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0" name="Google Shape;970;p61"/>
          <p:cNvSpPr/>
          <p:nvPr/>
        </p:nvSpPr>
        <p:spPr>
          <a:xfrm>
            <a:off x="9981594" y="3082703"/>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1" name="Google Shape;971;p61"/>
          <p:cNvSpPr/>
          <p:nvPr/>
        </p:nvSpPr>
        <p:spPr>
          <a:xfrm>
            <a:off x="10250859" y="3082703"/>
            <a:ext cx="216810" cy="21681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2" name="Google Shape;972;p61"/>
          <p:cNvSpPr/>
          <p:nvPr/>
        </p:nvSpPr>
        <p:spPr>
          <a:xfrm>
            <a:off x="7827479"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3" name="Google Shape;973;p61"/>
          <p:cNvSpPr/>
          <p:nvPr/>
        </p:nvSpPr>
        <p:spPr>
          <a:xfrm>
            <a:off x="8096743"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4" name="Google Shape;974;p61"/>
          <p:cNvSpPr/>
          <p:nvPr/>
        </p:nvSpPr>
        <p:spPr>
          <a:xfrm>
            <a:off x="8366008"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5" name="Google Shape;975;p61"/>
          <p:cNvSpPr/>
          <p:nvPr/>
        </p:nvSpPr>
        <p:spPr>
          <a:xfrm>
            <a:off x="8635272"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6" name="Google Shape;976;p61"/>
          <p:cNvSpPr/>
          <p:nvPr/>
        </p:nvSpPr>
        <p:spPr>
          <a:xfrm>
            <a:off x="8904537"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7" name="Google Shape;977;p61"/>
          <p:cNvSpPr/>
          <p:nvPr/>
        </p:nvSpPr>
        <p:spPr>
          <a:xfrm>
            <a:off x="9173801"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8" name="Google Shape;978;p61"/>
          <p:cNvSpPr/>
          <p:nvPr/>
        </p:nvSpPr>
        <p:spPr>
          <a:xfrm>
            <a:off x="9443065"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9" name="Google Shape;979;p61"/>
          <p:cNvSpPr/>
          <p:nvPr/>
        </p:nvSpPr>
        <p:spPr>
          <a:xfrm>
            <a:off x="9712330"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0" name="Google Shape;980;p61"/>
          <p:cNvSpPr/>
          <p:nvPr/>
        </p:nvSpPr>
        <p:spPr>
          <a:xfrm>
            <a:off x="9981594"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1" name="Google Shape;981;p61"/>
          <p:cNvSpPr/>
          <p:nvPr/>
        </p:nvSpPr>
        <p:spPr>
          <a:xfrm>
            <a:off x="10250859" y="337857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2" name="Google Shape;982;p61"/>
          <p:cNvSpPr/>
          <p:nvPr/>
        </p:nvSpPr>
        <p:spPr>
          <a:xfrm>
            <a:off x="7827479"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3" name="Google Shape;983;p61"/>
          <p:cNvSpPr/>
          <p:nvPr/>
        </p:nvSpPr>
        <p:spPr>
          <a:xfrm>
            <a:off x="8096743"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4" name="Google Shape;984;p61"/>
          <p:cNvSpPr/>
          <p:nvPr/>
        </p:nvSpPr>
        <p:spPr>
          <a:xfrm>
            <a:off x="8366008"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5" name="Google Shape;985;p61"/>
          <p:cNvSpPr/>
          <p:nvPr/>
        </p:nvSpPr>
        <p:spPr>
          <a:xfrm>
            <a:off x="8635272"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6" name="Google Shape;986;p61"/>
          <p:cNvSpPr/>
          <p:nvPr/>
        </p:nvSpPr>
        <p:spPr>
          <a:xfrm>
            <a:off x="8904537"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7" name="Google Shape;987;p61"/>
          <p:cNvSpPr/>
          <p:nvPr/>
        </p:nvSpPr>
        <p:spPr>
          <a:xfrm>
            <a:off x="9173801"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8" name="Google Shape;988;p61"/>
          <p:cNvSpPr/>
          <p:nvPr/>
        </p:nvSpPr>
        <p:spPr>
          <a:xfrm>
            <a:off x="9443065"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9" name="Google Shape;989;p61"/>
          <p:cNvSpPr/>
          <p:nvPr/>
        </p:nvSpPr>
        <p:spPr>
          <a:xfrm>
            <a:off x="9712330"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0" name="Google Shape;990;p61"/>
          <p:cNvSpPr/>
          <p:nvPr/>
        </p:nvSpPr>
        <p:spPr>
          <a:xfrm>
            <a:off x="9981594"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1" name="Google Shape;991;p61"/>
          <p:cNvSpPr/>
          <p:nvPr/>
        </p:nvSpPr>
        <p:spPr>
          <a:xfrm>
            <a:off x="10250859" y="367444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2" name="Google Shape;992;p61"/>
          <p:cNvSpPr/>
          <p:nvPr/>
        </p:nvSpPr>
        <p:spPr>
          <a:xfrm>
            <a:off x="7827479"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3" name="Google Shape;993;p61"/>
          <p:cNvSpPr/>
          <p:nvPr/>
        </p:nvSpPr>
        <p:spPr>
          <a:xfrm>
            <a:off x="8096743"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4" name="Google Shape;994;p61"/>
          <p:cNvSpPr/>
          <p:nvPr/>
        </p:nvSpPr>
        <p:spPr>
          <a:xfrm>
            <a:off x="8366008"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5" name="Google Shape;995;p61"/>
          <p:cNvSpPr/>
          <p:nvPr/>
        </p:nvSpPr>
        <p:spPr>
          <a:xfrm>
            <a:off x="8635272"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6" name="Google Shape;996;p61"/>
          <p:cNvSpPr/>
          <p:nvPr/>
        </p:nvSpPr>
        <p:spPr>
          <a:xfrm>
            <a:off x="8904537"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7" name="Google Shape;997;p61"/>
          <p:cNvSpPr/>
          <p:nvPr/>
        </p:nvSpPr>
        <p:spPr>
          <a:xfrm>
            <a:off x="9173801"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8" name="Google Shape;998;p61"/>
          <p:cNvSpPr/>
          <p:nvPr/>
        </p:nvSpPr>
        <p:spPr>
          <a:xfrm>
            <a:off x="9443065"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9" name="Google Shape;999;p61"/>
          <p:cNvSpPr/>
          <p:nvPr/>
        </p:nvSpPr>
        <p:spPr>
          <a:xfrm>
            <a:off x="9712330"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0" name="Google Shape;1000;p61"/>
          <p:cNvSpPr/>
          <p:nvPr/>
        </p:nvSpPr>
        <p:spPr>
          <a:xfrm>
            <a:off x="9981594"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1" name="Google Shape;1001;p61"/>
          <p:cNvSpPr/>
          <p:nvPr/>
        </p:nvSpPr>
        <p:spPr>
          <a:xfrm>
            <a:off x="10250859" y="3970323"/>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2" name="Google Shape;1002;p61"/>
          <p:cNvSpPr/>
          <p:nvPr/>
        </p:nvSpPr>
        <p:spPr>
          <a:xfrm>
            <a:off x="7827479"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3" name="Google Shape;1003;p61"/>
          <p:cNvSpPr/>
          <p:nvPr/>
        </p:nvSpPr>
        <p:spPr>
          <a:xfrm>
            <a:off x="8096743"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4" name="Google Shape;1004;p61"/>
          <p:cNvSpPr/>
          <p:nvPr/>
        </p:nvSpPr>
        <p:spPr>
          <a:xfrm>
            <a:off x="8366008"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5" name="Google Shape;1005;p61"/>
          <p:cNvSpPr/>
          <p:nvPr/>
        </p:nvSpPr>
        <p:spPr>
          <a:xfrm>
            <a:off x="8635272"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6" name="Google Shape;1006;p61"/>
          <p:cNvSpPr/>
          <p:nvPr/>
        </p:nvSpPr>
        <p:spPr>
          <a:xfrm>
            <a:off x="8904537"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7" name="Google Shape;1007;p61"/>
          <p:cNvSpPr/>
          <p:nvPr/>
        </p:nvSpPr>
        <p:spPr>
          <a:xfrm>
            <a:off x="9173801"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8" name="Google Shape;1008;p61"/>
          <p:cNvSpPr/>
          <p:nvPr/>
        </p:nvSpPr>
        <p:spPr>
          <a:xfrm>
            <a:off x="9443065"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9" name="Google Shape;1009;p61"/>
          <p:cNvSpPr/>
          <p:nvPr/>
        </p:nvSpPr>
        <p:spPr>
          <a:xfrm>
            <a:off x="9712330"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0" name="Google Shape;1010;p61"/>
          <p:cNvSpPr/>
          <p:nvPr/>
        </p:nvSpPr>
        <p:spPr>
          <a:xfrm>
            <a:off x="9981594"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1" name="Google Shape;1011;p61"/>
          <p:cNvSpPr/>
          <p:nvPr/>
        </p:nvSpPr>
        <p:spPr>
          <a:xfrm>
            <a:off x="10250859" y="4266196"/>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2" name="Google Shape;1012;p61"/>
          <p:cNvSpPr/>
          <p:nvPr/>
        </p:nvSpPr>
        <p:spPr>
          <a:xfrm>
            <a:off x="7827479"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3" name="Google Shape;1013;p61"/>
          <p:cNvSpPr/>
          <p:nvPr/>
        </p:nvSpPr>
        <p:spPr>
          <a:xfrm>
            <a:off x="8096743"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4" name="Google Shape;1014;p61"/>
          <p:cNvSpPr/>
          <p:nvPr/>
        </p:nvSpPr>
        <p:spPr>
          <a:xfrm>
            <a:off x="8366008"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5" name="Google Shape;1015;p61"/>
          <p:cNvSpPr/>
          <p:nvPr/>
        </p:nvSpPr>
        <p:spPr>
          <a:xfrm>
            <a:off x="8635272"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6" name="Google Shape;1016;p61"/>
          <p:cNvSpPr/>
          <p:nvPr/>
        </p:nvSpPr>
        <p:spPr>
          <a:xfrm>
            <a:off x="8904537"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7" name="Google Shape;1017;p61"/>
          <p:cNvSpPr/>
          <p:nvPr/>
        </p:nvSpPr>
        <p:spPr>
          <a:xfrm>
            <a:off x="9173801"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8" name="Google Shape;1018;p61"/>
          <p:cNvSpPr/>
          <p:nvPr/>
        </p:nvSpPr>
        <p:spPr>
          <a:xfrm>
            <a:off x="9443065"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9" name="Google Shape;1019;p61"/>
          <p:cNvSpPr/>
          <p:nvPr/>
        </p:nvSpPr>
        <p:spPr>
          <a:xfrm>
            <a:off x="9712330"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0" name="Google Shape;1020;p61"/>
          <p:cNvSpPr/>
          <p:nvPr/>
        </p:nvSpPr>
        <p:spPr>
          <a:xfrm>
            <a:off x="9981594"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1" name="Google Shape;1021;p61"/>
          <p:cNvSpPr/>
          <p:nvPr/>
        </p:nvSpPr>
        <p:spPr>
          <a:xfrm>
            <a:off x="10250859" y="4562069"/>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2" name="Google Shape;1022;p61"/>
          <p:cNvSpPr/>
          <p:nvPr/>
        </p:nvSpPr>
        <p:spPr>
          <a:xfrm>
            <a:off x="7827479"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3" name="Google Shape;1023;p61"/>
          <p:cNvSpPr/>
          <p:nvPr/>
        </p:nvSpPr>
        <p:spPr>
          <a:xfrm>
            <a:off x="8096743"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4" name="Google Shape;1024;p61"/>
          <p:cNvSpPr/>
          <p:nvPr/>
        </p:nvSpPr>
        <p:spPr>
          <a:xfrm>
            <a:off x="8366008"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5" name="Google Shape;1025;p61"/>
          <p:cNvSpPr/>
          <p:nvPr/>
        </p:nvSpPr>
        <p:spPr>
          <a:xfrm>
            <a:off x="8635272"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6" name="Google Shape;1026;p61"/>
          <p:cNvSpPr/>
          <p:nvPr/>
        </p:nvSpPr>
        <p:spPr>
          <a:xfrm>
            <a:off x="8904537"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7" name="Google Shape;1027;p61"/>
          <p:cNvSpPr/>
          <p:nvPr/>
        </p:nvSpPr>
        <p:spPr>
          <a:xfrm>
            <a:off x="9173801"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8" name="Google Shape;1028;p61"/>
          <p:cNvSpPr/>
          <p:nvPr/>
        </p:nvSpPr>
        <p:spPr>
          <a:xfrm>
            <a:off x="9443065"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9" name="Google Shape;1029;p61"/>
          <p:cNvSpPr/>
          <p:nvPr/>
        </p:nvSpPr>
        <p:spPr>
          <a:xfrm>
            <a:off x="9712330"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0" name="Google Shape;1030;p61"/>
          <p:cNvSpPr/>
          <p:nvPr/>
        </p:nvSpPr>
        <p:spPr>
          <a:xfrm>
            <a:off x="9981594"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1" name="Google Shape;1031;p61"/>
          <p:cNvSpPr/>
          <p:nvPr/>
        </p:nvSpPr>
        <p:spPr>
          <a:xfrm>
            <a:off x="10250859" y="4857942"/>
            <a:ext cx="216810" cy="21681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2" name="Google Shape;1032;p61"/>
          <p:cNvSpPr txBox="1"/>
          <p:nvPr/>
        </p:nvSpPr>
        <p:spPr>
          <a:xfrm>
            <a:off x="8730633" y="5748122"/>
            <a:ext cx="83388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400">
                <a:solidFill>
                  <a:srgbClr val="3D3D3D"/>
                </a:solidFill>
                <a:latin typeface="Arial Black"/>
                <a:ea typeface="Arial Black"/>
                <a:cs typeface="Arial Black"/>
                <a:sym typeface="Arial Black"/>
              </a:rPr>
              <a:t>67%</a:t>
            </a:r>
            <a:endParaRPr b="1" sz="2400">
              <a:solidFill>
                <a:srgbClr val="3D3D3D"/>
              </a:solidFill>
              <a:latin typeface="Arial Black"/>
              <a:ea typeface="Arial Black"/>
              <a:cs typeface="Arial Black"/>
              <a:sym typeface="Arial Black"/>
            </a:endParaRPr>
          </a:p>
        </p:txBody>
      </p:sp>
      <p:cxnSp>
        <p:nvCxnSpPr>
          <p:cNvPr id="1033" name="Google Shape;1033;p61"/>
          <p:cNvCxnSpPr/>
          <p:nvPr/>
        </p:nvCxnSpPr>
        <p:spPr>
          <a:xfrm>
            <a:off x="8868174" y="5519598"/>
            <a:ext cx="558800" cy="0"/>
          </a:xfrm>
          <a:prstGeom prst="straightConnector1">
            <a:avLst/>
          </a:prstGeom>
          <a:noFill/>
          <a:ln cap="flat" cmpd="sng" w="38100">
            <a:solidFill>
              <a:srgbClr val="DDBC9A"/>
            </a:solidFill>
            <a:prstDash val="solid"/>
            <a:miter lim="800000"/>
            <a:headEnd len="sm" w="sm" type="none"/>
            <a:tailEnd len="sm" w="sm" type="none"/>
          </a:ln>
        </p:spPr>
      </p:cxnSp>
      <p:grpSp>
        <p:nvGrpSpPr>
          <p:cNvPr id="1034" name="Google Shape;1034;p61"/>
          <p:cNvGrpSpPr/>
          <p:nvPr/>
        </p:nvGrpSpPr>
        <p:grpSpPr>
          <a:xfrm>
            <a:off x="6749457" y="1491097"/>
            <a:ext cx="668244" cy="668244"/>
            <a:chOff x="6850068" y="1576156"/>
            <a:chExt cx="668244" cy="668244"/>
          </a:xfrm>
        </p:grpSpPr>
        <p:sp>
          <p:nvSpPr>
            <p:cNvPr id="1035" name="Google Shape;1035;p61"/>
            <p:cNvSpPr/>
            <p:nvPr/>
          </p:nvSpPr>
          <p:spPr>
            <a:xfrm>
              <a:off x="6850068" y="1576156"/>
              <a:ext cx="668244" cy="66824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6" name="Google Shape;1036;p61"/>
            <p:cNvSpPr txBox="1"/>
            <p:nvPr/>
          </p:nvSpPr>
          <p:spPr>
            <a:xfrm>
              <a:off x="6945182" y="1617891"/>
              <a:ext cx="478016" cy="584775"/>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lt1"/>
                  </a:solidFill>
                  <a:latin typeface="Arial"/>
                  <a:ea typeface="Arial"/>
                  <a:cs typeface="Arial"/>
                  <a:sym typeface="Arial"/>
                </a:rPr>
                <a:t>B</a:t>
              </a:r>
              <a:endParaRPr b="1" sz="3200">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17"/>
          <p:cNvSpPr/>
          <p:nvPr/>
        </p:nvSpPr>
        <p:spPr>
          <a:xfrm>
            <a:off x="546340" y="1367501"/>
            <a:ext cx="11085900" cy="260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17"/>
          <p:cNvSpPr txBox="1"/>
          <p:nvPr/>
        </p:nvSpPr>
        <p:spPr>
          <a:xfrm>
            <a:off x="5076200" y="198425"/>
            <a:ext cx="4114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rPr>
              <a:t>분석 배경</a:t>
            </a:r>
            <a:endParaRPr/>
          </a:p>
        </p:txBody>
      </p:sp>
      <p:pic>
        <p:nvPicPr>
          <p:cNvPr descr="사북읍으로 어스름이 밀려드는 가운데 별애별 청년몰과 별빛정원이 불을 밝히고 있다." id="136" name="Google Shape;136;p17"/>
          <p:cNvPicPr preferRelativeResize="0"/>
          <p:nvPr/>
        </p:nvPicPr>
        <p:blipFill rotWithShape="1">
          <a:blip r:embed="rId3">
            <a:alphaModFix/>
          </a:blip>
          <a:srcRect b="0" l="0" r="0" t="0"/>
          <a:stretch/>
        </p:blipFill>
        <p:spPr>
          <a:xfrm>
            <a:off x="852354" y="4280693"/>
            <a:ext cx="3048630" cy="2286472"/>
          </a:xfrm>
          <a:prstGeom prst="rect">
            <a:avLst/>
          </a:prstGeom>
          <a:noFill/>
          <a:ln>
            <a:noFill/>
          </a:ln>
        </p:spPr>
      </p:pic>
      <p:pic>
        <p:nvPicPr>
          <p:cNvPr descr="첨부사진1" id="137" name="Google Shape;137;p17"/>
          <p:cNvPicPr preferRelativeResize="0"/>
          <p:nvPr/>
        </p:nvPicPr>
        <p:blipFill rotWithShape="1">
          <a:blip r:embed="rId4">
            <a:alphaModFix/>
          </a:blip>
          <a:srcRect b="0" l="0" r="0" t="0"/>
          <a:stretch/>
        </p:blipFill>
        <p:spPr>
          <a:xfrm>
            <a:off x="4439811" y="4280692"/>
            <a:ext cx="3429710" cy="2286473"/>
          </a:xfrm>
          <a:prstGeom prst="rect">
            <a:avLst/>
          </a:prstGeom>
          <a:noFill/>
          <a:ln>
            <a:noFill/>
          </a:ln>
        </p:spPr>
      </p:pic>
      <p:pic>
        <p:nvPicPr>
          <p:cNvPr id="138" name="Google Shape;138;p17"/>
          <p:cNvPicPr preferRelativeResize="0"/>
          <p:nvPr/>
        </p:nvPicPr>
        <p:blipFill rotWithShape="1">
          <a:blip r:embed="rId5">
            <a:alphaModFix/>
          </a:blip>
          <a:srcRect b="0" l="0" r="0" t="0"/>
          <a:stretch/>
        </p:blipFill>
        <p:spPr>
          <a:xfrm>
            <a:off x="8291018" y="4280691"/>
            <a:ext cx="3427032" cy="2286473"/>
          </a:xfrm>
          <a:prstGeom prst="rect">
            <a:avLst/>
          </a:prstGeom>
          <a:noFill/>
          <a:ln>
            <a:noFill/>
          </a:ln>
        </p:spPr>
      </p:pic>
      <p:sp>
        <p:nvSpPr>
          <p:cNvPr id="139" name="Google Shape;139;p17"/>
          <p:cNvSpPr txBox="1"/>
          <p:nvPr/>
        </p:nvSpPr>
        <p:spPr>
          <a:xfrm>
            <a:off x="3754425" y="2038000"/>
            <a:ext cx="7622100" cy="12621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900">
                <a:solidFill>
                  <a:srgbClr val="3D3D3D"/>
                </a:solidFill>
              </a:rPr>
              <a:t>전통시장 및 상점가의 빈점포를 활용해 창업 청년들</a:t>
            </a:r>
            <a:r>
              <a:rPr b="1" lang="ko-KR" sz="1900">
                <a:solidFill>
                  <a:srgbClr val="3D3D3D"/>
                </a:solidFill>
              </a:rPr>
              <a:t>이 </a:t>
            </a:r>
            <a:r>
              <a:rPr b="1" lang="ko-KR" sz="1900">
                <a:solidFill>
                  <a:srgbClr val="3D3D3D"/>
                </a:solidFill>
              </a:rPr>
              <a:t>입점한 몰</a:t>
            </a:r>
            <a:r>
              <a:rPr b="1" lang="ko-KR" sz="1900">
                <a:solidFill>
                  <a:srgbClr val="3D3D3D"/>
                </a:solidFill>
              </a:rPr>
              <a:t> </a:t>
            </a:r>
            <a:r>
              <a:rPr b="1" lang="ko-KR" sz="1900">
                <a:solidFill>
                  <a:srgbClr val="3D3D3D"/>
                </a:solidFill>
              </a:rPr>
              <a:t>형태의 일정 구역</a:t>
            </a:r>
            <a:r>
              <a:rPr b="1" lang="ko-KR" sz="1900">
                <a:solidFill>
                  <a:srgbClr val="3D3D3D"/>
                </a:solidFill>
              </a:rPr>
              <a:t>으로</a:t>
            </a:r>
            <a:r>
              <a:rPr b="1" lang="ko-KR" sz="1900">
                <a:solidFill>
                  <a:srgbClr val="3D3D3D"/>
                </a:solidFill>
              </a:rPr>
              <a:t> 청년상인들이 점포 개설지원, 컨설팅 지원 등을 통해 청년상인 창업을 지원하고 전통시장에 활력을 제고하기 위한</a:t>
            </a:r>
            <a:r>
              <a:rPr b="1" lang="ko-KR" sz="1900">
                <a:solidFill>
                  <a:srgbClr val="3D3D3D"/>
                </a:solidFill>
              </a:rPr>
              <a:t> </a:t>
            </a:r>
            <a:r>
              <a:rPr b="1" lang="ko-KR" sz="1900">
                <a:solidFill>
                  <a:srgbClr val="3D3D3D"/>
                </a:solidFill>
              </a:rPr>
              <a:t>사업</a:t>
            </a:r>
            <a:r>
              <a:rPr b="1" lang="ko-KR" sz="1900">
                <a:solidFill>
                  <a:srgbClr val="3D3D3D"/>
                </a:solidFill>
              </a:rPr>
              <a:t>이다.</a:t>
            </a:r>
            <a:endParaRPr b="1"/>
          </a:p>
        </p:txBody>
      </p:sp>
      <p:grpSp>
        <p:nvGrpSpPr>
          <p:cNvPr id="140" name="Google Shape;140;p17"/>
          <p:cNvGrpSpPr/>
          <p:nvPr/>
        </p:nvGrpSpPr>
        <p:grpSpPr>
          <a:xfrm>
            <a:off x="682709" y="2303605"/>
            <a:ext cx="2807940" cy="642932"/>
            <a:chOff x="-2305069" y="2061562"/>
            <a:chExt cx="4114800" cy="681000"/>
          </a:xfrm>
        </p:grpSpPr>
        <p:sp>
          <p:nvSpPr>
            <p:cNvPr id="141" name="Google Shape;141;p17"/>
            <p:cNvSpPr/>
            <p:nvPr/>
          </p:nvSpPr>
          <p:spPr>
            <a:xfrm>
              <a:off x="-2305069" y="2061562"/>
              <a:ext cx="4114800" cy="68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txBox="1"/>
            <p:nvPr/>
          </p:nvSpPr>
          <p:spPr>
            <a:xfrm>
              <a:off x="-2219274" y="2157551"/>
              <a:ext cx="3943200" cy="489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400">
                  <a:solidFill>
                    <a:srgbClr val="554F4D"/>
                  </a:solidFill>
                </a:rPr>
                <a:t>청년몰 </a:t>
              </a:r>
              <a:r>
                <a:rPr b="1" lang="ko-KR" sz="2400">
                  <a:solidFill>
                    <a:srgbClr val="554F4D"/>
                  </a:solidFill>
                </a:rPr>
                <a:t>이란?</a:t>
              </a:r>
              <a:endParaRPr b="1" sz="2300">
                <a:solidFill>
                  <a:srgbClr val="554F4D"/>
                </a:solidFill>
              </a:endParaRPr>
            </a:p>
          </p:txBody>
        </p:sp>
        <p:sp>
          <p:nvSpPr>
            <p:cNvPr id="143" name="Google Shape;143;p17"/>
            <p:cNvSpPr/>
            <p:nvPr/>
          </p:nvSpPr>
          <p:spPr>
            <a:xfrm rot="10800000">
              <a:off x="1338990" y="2288809"/>
              <a:ext cx="310500" cy="226500"/>
            </a:xfrm>
            <a:prstGeom prst="triangle">
              <a:avLst>
                <a:gd fmla="val 50000" name="adj"/>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7"/>
          <p:cNvGrpSpPr/>
          <p:nvPr/>
        </p:nvGrpSpPr>
        <p:grpSpPr>
          <a:xfrm>
            <a:off x="268474" y="198497"/>
            <a:ext cx="3356540" cy="585000"/>
            <a:chOff x="762000" y="1863785"/>
            <a:chExt cx="3356540" cy="585000"/>
          </a:xfrm>
        </p:grpSpPr>
        <p:grpSp>
          <p:nvGrpSpPr>
            <p:cNvPr id="145" name="Google Shape;145;p17"/>
            <p:cNvGrpSpPr/>
            <p:nvPr/>
          </p:nvGrpSpPr>
          <p:grpSpPr>
            <a:xfrm>
              <a:off x="762000" y="1863785"/>
              <a:ext cx="558900" cy="585000"/>
              <a:chOff x="762000" y="1863785"/>
              <a:chExt cx="558900" cy="585000"/>
            </a:xfrm>
          </p:grpSpPr>
          <p:sp>
            <p:nvSpPr>
              <p:cNvPr id="146" name="Google Shape;146;p17"/>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147" name="Google Shape;147;p17"/>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148" name="Google Shape;148;p17"/>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Tree>
  </p:cSld>
  <p:clrMapOvr>
    <a:masterClrMapping/>
  </p:clrMapOvr>
  <mc:AlternateContent>
    <mc:Choice Requires="p14">
      <p:transition spd="slow" p14:dur="10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6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42" name="Google Shape;1042;p62"/>
          <p:cNvSpPr/>
          <p:nvPr/>
        </p:nvSpPr>
        <p:spPr>
          <a:xfrm>
            <a:off x="8470900" y="1809000"/>
            <a:ext cx="3240000" cy="324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3" name="Google Shape;1043;p62"/>
          <p:cNvSpPr txBox="1"/>
          <p:nvPr/>
        </p:nvSpPr>
        <p:spPr>
          <a:xfrm>
            <a:off x="8763000" y="2962871"/>
            <a:ext cx="10903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B7AFA5"/>
                </a:solidFill>
                <a:latin typeface="Arial"/>
                <a:ea typeface="Arial"/>
                <a:cs typeface="Arial"/>
                <a:sym typeface="Arial"/>
              </a:rPr>
              <a:t>Part 2,</a:t>
            </a:r>
            <a:endParaRPr sz="2400">
              <a:solidFill>
                <a:srgbClr val="B7AFA5"/>
              </a:solidFill>
              <a:latin typeface="Arial"/>
              <a:ea typeface="Arial"/>
              <a:cs typeface="Arial"/>
              <a:sym typeface="Arial"/>
            </a:endParaRPr>
          </a:p>
        </p:txBody>
      </p:sp>
      <p:sp>
        <p:nvSpPr>
          <p:cNvPr id="1044" name="Google Shape;1044;p62"/>
          <p:cNvSpPr txBox="1"/>
          <p:nvPr/>
        </p:nvSpPr>
        <p:spPr>
          <a:xfrm>
            <a:off x="8763000" y="3424536"/>
            <a:ext cx="2553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CEC9C3"/>
                </a:solidFill>
                <a:latin typeface="Arial"/>
                <a:ea typeface="Arial"/>
                <a:cs typeface="Arial"/>
                <a:sym typeface="Arial"/>
              </a:rPr>
              <a:t>제목을 입력하세요</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63"/>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0" name="Google Shape;1050;p63"/>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051" name="Google Shape;1051;p63"/>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2,</a:t>
            </a:r>
            <a:endParaRPr sz="1400">
              <a:solidFill>
                <a:srgbClr val="DDBC9A"/>
              </a:solidFill>
              <a:latin typeface="Arial"/>
              <a:ea typeface="Arial"/>
              <a:cs typeface="Arial"/>
              <a:sym typeface="Arial"/>
            </a:endParaRPr>
          </a:p>
        </p:txBody>
      </p:sp>
      <p:sp>
        <p:nvSpPr>
          <p:cNvPr id="1052" name="Google Shape;1052;p63"/>
          <p:cNvSpPr/>
          <p:nvPr/>
        </p:nvSpPr>
        <p:spPr>
          <a:xfrm>
            <a:off x="4665337" y="1839410"/>
            <a:ext cx="2930085" cy="2930085"/>
          </a:xfrm>
          <a:prstGeom prst="ellipse">
            <a:avLst/>
          </a:prstGeom>
          <a:solidFill>
            <a:schemeClr val="accent2"/>
          </a:solidFill>
          <a:ln>
            <a:noFill/>
          </a:ln>
          <a:effectLst>
            <a:outerShdw blurRad="127000" rotWithShape="0" algn="tl" dir="2700000" dist="12700">
              <a:srgbClr val="313C4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3" name="Google Shape;1053;p63"/>
          <p:cNvSpPr/>
          <p:nvPr/>
        </p:nvSpPr>
        <p:spPr>
          <a:xfrm>
            <a:off x="8363438" y="1839410"/>
            <a:ext cx="2930085" cy="2930085"/>
          </a:xfrm>
          <a:prstGeom prst="ellipse">
            <a:avLst/>
          </a:prstGeom>
          <a:solidFill>
            <a:srgbClr val="E8B092"/>
          </a:solidFill>
          <a:ln>
            <a:noFill/>
          </a:ln>
          <a:effectLst>
            <a:outerShdw blurRad="127000" rotWithShape="0" algn="tl" dir="2700000" dist="12700">
              <a:srgbClr val="313C4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4" name="Google Shape;1054;p63"/>
          <p:cNvSpPr/>
          <p:nvPr/>
        </p:nvSpPr>
        <p:spPr>
          <a:xfrm>
            <a:off x="967236" y="1839410"/>
            <a:ext cx="2930085" cy="2930085"/>
          </a:xfrm>
          <a:prstGeom prst="ellipse">
            <a:avLst/>
          </a:prstGeom>
          <a:solidFill>
            <a:schemeClr val="accent1"/>
          </a:solidFill>
          <a:ln>
            <a:noFill/>
          </a:ln>
          <a:effectLst>
            <a:outerShdw blurRad="127000" rotWithShape="0" algn="tl" dir="2700000" dist="12700">
              <a:srgbClr val="313C4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5" name="Google Shape;1055;p63"/>
          <p:cNvSpPr txBox="1"/>
          <p:nvPr/>
        </p:nvSpPr>
        <p:spPr>
          <a:xfrm>
            <a:off x="1715576" y="5651975"/>
            <a:ext cx="143340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rgbClr val="584C46"/>
                </a:solidFill>
                <a:latin typeface="Arial Black"/>
                <a:ea typeface="Arial Black"/>
                <a:cs typeface="Arial Black"/>
                <a:sym typeface="Arial Black"/>
              </a:rPr>
              <a:t>소제목 입력</a:t>
            </a:r>
            <a:endParaRPr/>
          </a:p>
        </p:txBody>
      </p:sp>
      <p:cxnSp>
        <p:nvCxnSpPr>
          <p:cNvPr id="1056" name="Google Shape;1056;p63"/>
          <p:cNvCxnSpPr/>
          <p:nvPr/>
        </p:nvCxnSpPr>
        <p:spPr>
          <a:xfrm>
            <a:off x="2152878" y="5423451"/>
            <a:ext cx="558800" cy="0"/>
          </a:xfrm>
          <a:prstGeom prst="straightConnector1">
            <a:avLst/>
          </a:prstGeom>
          <a:noFill/>
          <a:ln cap="flat" cmpd="sng" w="38100">
            <a:solidFill>
              <a:srgbClr val="DDBC9A"/>
            </a:solidFill>
            <a:prstDash val="solid"/>
            <a:miter lim="800000"/>
            <a:headEnd len="sm" w="sm" type="none"/>
            <a:tailEnd len="sm" w="sm" type="none"/>
          </a:ln>
        </p:spPr>
      </p:cxnSp>
      <p:sp>
        <p:nvSpPr>
          <p:cNvPr id="1057" name="Google Shape;1057;p63"/>
          <p:cNvSpPr txBox="1"/>
          <p:nvPr/>
        </p:nvSpPr>
        <p:spPr>
          <a:xfrm>
            <a:off x="5413676" y="5651975"/>
            <a:ext cx="143340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rgbClr val="584C46"/>
                </a:solidFill>
                <a:latin typeface="Arial Black"/>
                <a:ea typeface="Arial Black"/>
                <a:cs typeface="Arial Black"/>
                <a:sym typeface="Arial Black"/>
              </a:rPr>
              <a:t>소제목 입력</a:t>
            </a:r>
            <a:endParaRPr/>
          </a:p>
        </p:txBody>
      </p:sp>
      <p:cxnSp>
        <p:nvCxnSpPr>
          <p:cNvPr id="1058" name="Google Shape;1058;p63"/>
          <p:cNvCxnSpPr/>
          <p:nvPr/>
        </p:nvCxnSpPr>
        <p:spPr>
          <a:xfrm>
            <a:off x="5850978" y="5423451"/>
            <a:ext cx="558800" cy="0"/>
          </a:xfrm>
          <a:prstGeom prst="straightConnector1">
            <a:avLst/>
          </a:prstGeom>
          <a:noFill/>
          <a:ln cap="flat" cmpd="sng" w="38100">
            <a:solidFill>
              <a:srgbClr val="DDBC9A"/>
            </a:solidFill>
            <a:prstDash val="solid"/>
            <a:miter lim="800000"/>
            <a:headEnd len="sm" w="sm" type="none"/>
            <a:tailEnd len="sm" w="sm" type="none"/>
          </a:ln>
        </p:spPr>
      </p:cxnSp>
      <p:sp>
        <p:nvSpPr>
          <p:cNvPr id="1059" name="Google Shape;1059;p63"/>
          <p:cNvSpPr txBox="1"/>
          <p:nvPr/>
        </p:nvSpPr>
        <p:spPr>
          <a:xfrm>
            <a:off x="9111776" y="5651975"/>
            <a:ext cx="143340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rgbClr val="584C46"/>
                </a:solidFill>
                <a:latin typeface="Arial Black"/>
                <a:ea typeface="Arial Black"/>
                <a:cs typeface="Arial Black"/>
                <a:sym typeface="Arial Black"/>
              </a:rPr>
              <a:t>소제목 입력</a:t>
            </a:r>
            <a:endParaRPr/>
          </a:p>
        </p:txBody>
      </p:sp>
      <p:cxnSp>
        <p:nvCxnSpPr>
          <p:cNvPr id="1060" name="Google Shape;1060;p63"/>
          <p:cNvCxnSpPr/>
          <p:nvPr/>
        </p:nvCxnSpPr>
        <p:spPr>
          <a:xfrm>
            <a:off x="9549078" y="5423451"/>
            <a:ext cx="558800" cy="0"/>
          </a:xfrm>
          <a:prstGeom prst="straightConnector1">
            <a:avLst/>
          </a:prstGeom>
          <a:noFill/>
          <a:ln cap="flat" cmpd="sng" w="38100">
            <a:solidFill>
              <a:srgbClr val="DDBC9A"/>
            </a:solidFill>
            <a:prstDash val="solid"/>
            <a:miter lim="800000"/>
            <a:headEnd len="sm" w="sm" type="none"/>
            <a:tailEnd len="sm" w="sm" type="none"/>
          </a:ln>
        </p:spPr>
      </p:cxnSp>
      <p:pic>
        <p:nvPicPr>
          <p:cNvPr descr="랩톱" id="1061" name="Google Shape;1061;p63"/>
          <p:cNvPicPr preferRelativeResize="0"/>
          <p:nvPr/>
        </p:nvPicPr>
        <p:blipFill rotWithShape="1">
          <a:blip r:embed="rId3">
            <a:alphaModFix/>
          </a:blip>
          <a:srcRect b="0" l="0" r="0" t="0"/>
          <a:stretch/>
        </p:blipFill>
        <p:spPr>
          <a:xfrm>
            <a:off x="1599394" y="2511052"/>
            <a:ext cx="1665767" cy="1665767"/>
          </a:xfrm>
          <a:prstGeom prst="rect">
            <a:avLst/>
          </a:prstGeom>
          <a:noFill/>
          <a:ln>
            <a:noFill/>
          </a:ln>
        </p:spPr>
      </p:pic>
      <p:pic>
        <p:nvPicPr>
          <p:cNvPr descr="무선" id="1062" name="Google Shape;1062;p63"/>
          <p:cNvPicPr preferRelativeResize="0"/>
          <p:nvPr/>
        </p:nvPicPr>
        <p:blipFill rotWithShape="1">
          <a:blip r:embed="rId4">
            <a:alphaModFix/>
          </a:blip>
          <a:srcRect b="0" l="0" r="0" t="0"/>
          <a:stretch/>
        </p:blipFill>
        <p:spPr>
          <a:xfrm>
            <a:off x="5491859" y="2700311"/>
            <a:ext cx="1208281" cy="1208281"/>
          </a:xfrm>
          <a:prstGeom prst="rect">
            <a:avLst/>
          </a:prstGeom>
          <a:noFill/>
          <a:ln>
            <a:noFill/>
          </a:ln>
        </p:spPr>
      </p:pic>
      <p:pic>
        <p:nvPicPr>
          <p:cNvPr descr="연결" id="1063" name="Google Shape;1063;p63"/>
          <p:cNvPicPr preferRelativeResize="0"/>
          <p:nvPr/>
        </p:nvPicPr>
        <p:blipFill rotWithShape="1">
          <a:blip r:embed="rId5">
            <a:alphaModFix/>
          </a:blip>
          <a:srcRect b="0" l="0" r="0" t="0"/>
          <a:stretch/>
        </p:blipFill>
        <p:spPr>
          <a:xfrm>
            <a:off x="8979645" y="2495102"/>
            <a:ext cx="1697665" cy="169766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64"/>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9" name="Google Shape;1069;p64"/>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070" name="Google Shape;1070;p64"/>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2,</a:t>
            </a:r>
            <a:endParaRPr sz="1400">
              <a:solidFill>
                <a:srgbClr val="DDBC9A"/>
              </a:solidFill>
              <a:latin typeface="Arial"/>
              <a:ea typeface="Arial"/>
              <a:cs typeface="Arial"/>
              <a:sym typeface="Arial"/>
            </a:endParaRPr>
          </a:p>
        </p:txBody>
      </p:sp>
      <p:sp>
        <p:nvSpPr>
          <p:cNvPr id="1071" name="Google Shape;1071;p64"/>
          <p:cNvSpPr/>
          <p:nvPr/>
        </p:nvSpPr>
        <p:spPr>
          <a:xfrm>
            <a:off x="425302" y="1587148"/>
            <a:ext cx="5513011" cy="217334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2" name="Google Shape;1072;p64"/>
          <p:cNvSpPr/>
          <p:nvPr/>
        </p:nvSpPr>
        <p:spPr>
          <a:xfrm>
            <a:off x="6213492" y="1587148"/>
            <a:ext cx="5513011" cy="217334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3" name="Google Shape;1073;p64"/>
          <p:cNvSpPr/>
          <p:nvPr/>
        </p:nvSpPr>
        <p:spPr>
          <a:xfrm>
            <a:off x="425302" y="3984555"/>
            <a:ext cx="5513011" cy="217334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4" name="Google Shape;1074;p64"/>
          <p:cNvSpPr/>
          <p:nvPr/>
        </p:nvSpPr>
        <p:spPr>
          <a:xfrm>
            <a:off x="6213492" y="3984555"/>
            <a:ext cx="5513011" cy="2173344"/>
          </a:xfrm>
          <a:prstGeom prst="rect">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5" name="Google Shape;1075;p64"/>
          <p:cNvSpPr/>
          <p:nvPr/>
        </p:nvSpPr>
        <p:spPr>
          <a:xfrm>
            <a:off x="5209001" y="3031179"/>
            <a:ext cx="729312" cy="7293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6" name="Google Shape;1076;p64"/>
          <p:cNvSpPr txBox="1"/>
          <p:nvPr/>
        </p:nvSpPr>
        <p:spPr>
          <a:xfrm>
            <a:off x="5342583" y="3076728"/>
            <a:ext cx="490209" cy="638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595959"/>
                </a:solidFill>
                <a:latin typeface="Arial"/>
                <a:ea typeface="Arial"/>
                <a:cs typeface="Arial"/>
                <a:sym typeface="Arial"/>
              </a:rPr>
              <a:t>S</a:t>
            </a:r>
            <a:endParaRPr b="1" sz="3200">
              <a:solidFill>
                <a:srgbClr val="595959"/>
              </a:solidFill>
              <a:latin typeface="Arial"/>
              <a:ea typeface="Arial"/>
              <a:cs typeface="Arial"/>
              <a:sym typeface="Arial"/>
            </a:endParaRPr>
          </a:p>
        </p:txBody>
      </p:sp>
      <p:sp>
        <p:nvSpPr>
          <p:cNvPr id="1077" name="Google Shape;1077;p64"/>
          <p:cNvSpPr/>
          <p:nvPr/>
        </p:nvSpPr>
        <p:spPr>
          <a:xfrm>
            <a:off x="6213492" y="3037552"/>
            <a:ext cx="729312" cy="7293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8" name="Google Shape;1078;p64"/>
          <p:cNvSpPr txBox="1"/>
          <p:nvPr/>
        </p:nvSpPr>
        <p:spPr>
          <a:xfrm>
            <a:off x="6281468" y="3083101"/>
            <a:ext cx="621422" cy="638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595959"/>
                </a:solidFill>
                <a:latin typeface="Arial"/>
                <a:ea typeface="Arial"/>
                <a:cs typeface="Arial"/>
                <a:sym typeface="Arial"/>
              </a:rPr>
              <a:t>W</a:t>
            </a:r>
            <a:endParaRPr b="1" sz="3200">
              <a:solidFill>
                <a:srgbClr val="595959"/>
              </a:solidFill>
              <a:latin typeface="Arial"/>
              <a:ea typeface="Arial"/>
              <a:cs typeface="Arial"/>
              <a:sym typeface="Arial"/>
            </a:endParaRPr>
          </a:p>
        </p:txBody>
      </p:sp>
      <p:sp>
        <p:nvSpPr>
          <p:cNvPr id="1079" name="Google Shape;1079;p64"/>
          <p:cNvSpPr/>
          <p:nvPr/>
        </p:nvSpPr>
        <p:spPr>
          <a:xfrm>
            <a:off x="5209001" y="3984554"/>
            <a:ext cx="729312" cy="7293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0" name="Google Shape;1080;p64"/>
          <p:cNvSpPr txBox="1"/>
          <p:nvPr/>
        </p:nvSpPr>
        <p:spPr>
          <a:xfrm>
            <a:off x="5321595" y="4030104"/>
            <a:ext cx="553191" cy="638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595959"/>
                </a:solidFill>
                <a:latin typeface="Arial"/>
                <a:ea typeface="Arial"/>
                <a:cs typeface="Arial"/>
                <a:sym typeface="Arial"/>
              </a:rPr>
              <a:t>O</a:t>
            </a:r>
            <a:endParaRPr b="1" sz="3200">
              <a:solidFill>
                <a:srgbClr val="595959"/>
              </a:solidFill>
              <a:latin typeface="Arial"/>
              <a:ea typeface="Arial"/>
              <a:cs typeface="Arial"/>
              <a:sym typeface="Arial"/>
            </a:endParaRPr>
          </a:p>
        </p:txBody>
      </p:sp>
      <p:sp>
        <p:nvSpPr>
          <p:cNvPr id="1081" name="Google Shape;1081;p64"/>
          <p:cNvSpPr/>
          <p:nvPr/>
        </p:nvSpPr>
        <p:spPr>
          <a:xfrm>
            <a:off x="6213986" y="3984555"/>
            <a:ext cx="729312" cy="7293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2" name="Google Shape;1082;p64"/>
          <p:cNvSpPr txBox="1"/>
          <p:nvPr/>
        </p:nvSpPr>
        <p:spPr>
          <a:xfrm>
            <a:off x="6356316" y="4030104"/>
            <a:ext cx="472713" cy="638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595959"/>
                </a:solidFill>
                <a:latin typeface="Arial"/>
                <a:ea typeface="Arial"/>
                <a:cs typeface="Arial"/>
                <a:sym typeface="Arial"/>
              </a:rPr>
              <a:t>T</a:t>
            </a:r>
            <a:endParaRPr b="1" sz="3200">
              <a:solidFill>
                <a:srgbClr val="595959"/>
              </a:solidFill>
              <a:latin typeface="Arial"/>
              <a:ea typeface="Arial"/>
              <a:cs typeface="Arial"/>
              <a:sym typeface="Arial"/>
            </a:endParaRPr>
          </a:p>
        </p:txBody>
      </p:sp>
      <p:sp>
        <p:nvSpPr>
          <p:cNvPr id="1083" name="Google Shape;1083;p64"/>
          <p:cNvSpPr txBox="1"/>
          <p:nvPr/>
        </p:nvSpPr>
        <p:spPr>
          <a:xfrm>
            <a:off x="687546" y="1738294"/>
            <a:ext cx="2037737" cy="171438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p:txBody>
      </p:sp>
      <p:sp>
        <p:nvSpPr>
          <p:cNvPr id="1084" name="Google Shape;1084;p64"/>
          <p:cNvSpPr txBox="1"/>
          <p:nvPr/>
        </p:nvSpPr>
        <p:spPr>
          <a:xfrm>
            <a:off x="9549593" y="1738294"/>
            <a:ext cx="2037737" cy="1714380"/>
          </a:xfrm>
          <a:prstGeom prst="rect">
            <a:avLst/>
          </a:prstGeom>
          <a:noFill/>
          <a:ln>
            <a:noFill/>
          </a:ln>
        </p:spPr>
        <p:txBody>
          <a:bodyPr anchorCtr="0" anchor="t" bIns="45700" lIns="91425" spcFirstLastPara="1" rIns="91425" wrap="square" tIns="45700">
            <a:spAutoFit/>
          </a:bodyPr>
          <a:lstStyle/>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p:txBody>
      </p:sp>
      <p:sp>
        <p:nvSpPr>
          <p:cNvPr id="1085" name="Google Shape;1085;p64"/>
          <p:cNvSpPr txBox="1"/>
          <p:nvPr/>
        </p:nvSpPr>
        <p:spPr>
          <a:xfrm>
            <a:off x="687546" y="4214037"/>
            <a:ext cx="2037737" cy="171438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3A3838"/>
              </a:buClr>
              <a:buSzPts val="1800"/>
              <a:buFont typeface="Noto Sans Symbols"/>
              <a:buChar char="▪"/>
            </a:pPr>
            <a:r>
              <a:rPr lang="ko-KR" sz="1800">
                <a:solidFill>
                  <a:srgbClr val="3A3838"/>
                </a:solidFill>
                <a:latin typeface="Arial"/>
                <a:ea typeface="Arial"/>
                <a:cs typeface="Arial"/>
                <a:sym typeface="Arial"/>
              </a:rPr>
              <a:t>내용을 입력하세요</a:t>
            </a:r>
            <a:endParaRPr sz="1800">
              <a:solidFill>
                <a:srgbClr val="3A3838"/>
              </a:solidFill>
              <a:latin typeface="Arial"/>
              <a:ea typeface="Arial"/>
              <a:cs typeface="Arial"/>
              <a:sym typeface="Arial"/>
            </a:endParaRPr>
          </a:p>
          <a:p>
            <a:pPr indent="-285750" lvl="0" marL="285750" marR="0" rtl="0" algn="l">
              <a:lnSpc>
                <a:spcPct val="150000"/>
              </a:lnSpc>
              <a:spcBef>
                <a:spcPts val="0"/>
              </a:spcBef>
              <a:spcAft>
                <a:spcPts val="0"/>
              </a:spcAft>
              <a:buClr>
                <a:srgbClr val="3A3838"/>
              </a:buClr>
              <a:buSzPts val="1800"/>
              <a:buFont typeface="Noto Sans Symbols"/>
              <a:buChar char="▪"/>
            </a:pPr>
            <a:r>
              <a:rPr lang="ko-KR" sz="1800">
                <a:solidFill>
                  <a:srgbClr val="3A3838"/>
                </a:solidFill>
                <a:latin typeface="Arial"/>
                <a:ea typeface="Arial"/>
                <a:cs typeface="Arial"/>
                <a:sym typeface="Arial"/>
              </a:rPr>
              <a:t>내용을 입력하세요</a:t>
            </a:r>
            <a:endParaRPr sz="1800">
              <a:solidFill>
                <a:srgbClr val="3A3838"/>
              </a:solidFill>
              <a:latin typeface="Arial"/>
              <a:ea typeface="Arial"/>
              <a:cs typeface="Arial"/>
              <a:sym typeface="Arial"/>
            </a:endParaRPr>
          </a:p>
          <a:p>
            <a:pPr indent="-285750" lvl="0" marL="285750" marR="0" rtl="0" algn="l">
              <a:lnSpc>
                <a:spcPct val="150000"/>
              </a:lnSpc>
              <a:spcBef>
                <a:spcPts val="0"/>
              </a:spcBef>
              <a:spcAft>
                <a:spcPts val="0"/>
              </a:spcAft>
              <a:buClr>
                <a:srgbClr val="3A3838"/>
              </a:buClr>
              <a:buSzPts val="1800"/>
              <a:buFont typeface="Noto Sans Symbols"/>
              <a:buChar char="▪"/>
            </a:pPr>
            <a:r>
              <a:rPr lang="ko-KR" sz="1800">
                <a:solidFill>
                  <a:srgbClr val="3A3838"/>
                </a:solidFill>
                <a:latin typeface="Arial"/>
                <a:ea typeface="Arial"/>
                <a:cs typeface="Arial"/>
                <a:sym typeface="Arial"/>
              </a:rPr>
              <a:t>내용을 입력하세요</a:t>
            </a:r>
            <a:endParaRPr sz="1800">
              <a:solidFill>
                <a:srgbClr val="3A3838"/>
              </a:solidFill>
              <a:latin typeface="Arial"/>
              <a:ea typeface="Arial"/>
              <a:cs typeface="Arial"/>
              <a:sym typeface="Arial"/>
            </a:endParaRPr>
          </a:p>
          <a:p>
            <a:pPr indent="-285750" lvl="0" marL="285750" marR="0" rtl="0" algn="l">
              <a:lnSpc>
                <a:spcPct val="150000"/>
              </a:lnSpc>
              <a:spcBef>
                <a:spcPts val="0"/>
              </a:spcBef>
              <a:spcAft>
                <a:spcPts val="0"/>
              </a:spcAft>
              <a:buClr>
                <a:srgbClr val="3A3838"/>
              </a:buClr>
              <a:buSzPts val="1800"/>
              <a:buFont typeface="Noto Sans Symbols"/>
              <a:buChar char="▪"/>
            </a:pPr>
            <a:r>
              <a:rPr lang="ko-KR" sz="1800">
                <a:solidFill>
                  <a:srgbClr val="3A3838"/>
                </a:solidFill>
                <a:latin typeface="Arial"/>
                <a:ea typeface="Arial"/>
                <a:cs typeface="Arial"/>
                <a:sym typeface="Arial"/>
              </a:rPr>
              <a:t>내용을 입력하세요</a:t>
            </a:r>
            <a:endParaRPr sz="1800">
              <a:solidFill>
                <a:srgbClr val="3A3838"/>
              </a:solidFill>
              <a:latin typeface="Arial"/>
              <a:ea typeface="Arial"/>
              <a:cs typeface="Arial"/>
              <a:sym typeface="Arial"/>
            </a:endParaRPr>
          </a:p>
        </p:txBody>
      </p:sp>
      <p:sp>
        <p:nvSpPr>
          <p:cNvPr id="1086" name="Google Shape;1086;p64"/>
          <p:cNvSpPr txBox="1"/>
          <p:nvPr/>
        </p:nvSpPr>
        <p:spPr>
          <a:xfrm>
            <a:off x="9549593" y="4127422"/>
            <a:ext cx="2037737" cy="1714380"/>
          </a:xfrm>
          <a:prstGeom prst="rect">
            <a:avLst/>
          </a:prstGeom>
          <a:noFill/>
          <a:ln>
            <a:noFill/>
          </a:ln>
        </p:spPr>
        <p:txBody>
          <a:bodyPr anchorCtr="0" anchor="t" bIns="45700" lIns="91425" spcFirstLastPara="1" rIns="91425" wrap="square" tIns="45700">
            <a:spAutoFit/>
          </a:bodyPr>
          <a:lstStyle/>
          <a:p>
            <a:pPr indent="-285750" lvl="0" marL="285750" marR="0" rtl="0" algn="r">
              <a:lnSpc>
                <a:spcPct val="150000"/>
              </a:lnSpc>
              <a:spcBef>
                <a:spcPts val="0"/>
              </a:spcBef>
              <a:spcAft>
                <a:spcPts val="0"/>
              </a:spcAft>
              <a:buClr>
                <a:srgbClr val="3A3838"/>
              </a:buClr>
              <a:buSzPts val="1800"/>
              <a:buFont typeface="Noto Sans Symbols"/>
              <a:buChar char="▪"/>
            </a:pPr>
            <a:r>
              <a:rPr lang="ko-KR" sz="1800">
                <a:solidFill>
                  <a:srgbClr val="3A3838"/>
                </a:solidFill>
                <a:latin typeface="Arial"/>
                <a:ea typeface="Arial"/>
                <a:cs typeface="Arial"/>
                <a:sym typeface="Arial"/>
              </a:rPr>
              <a:t>내용을 입력하세요</a:t>
            </a:r>
            <a:endParaRPr sz="1800">
              <a:solidFill>
                <a:srgbClr val="3A3838"/>
              </a:solidFill>
              <a:latin typeface="Arial"/>
              <a:ea typeface="Arial"/>
              <a:cs typeface="Arial"/>
              <a:sym typeface="Arial"/>
            </a:endParaRPr>
          </a:p>
          <a:p>
            <a:pPr indent="-285750" lvl="0" marL="285750" marR="0" rtl="0" algn="r">
              <a:lnSpc>
                <a:spcPct val="150000"/>
              </a:lnSpc>
              <a:spcBef>
                <a:spcPts val="0"/>
              </a:spcBef>
              <a:spcAft>
                <a:spcPts val="0"/>
              </a:spcAft>
              <a:buClr>
                <a:srgbClr val="3A3838"/>
              </a:buClr>
              <a:buSzPts val="1800"/>
              <a:buFont typeface="Noto Sans Symbols"/>
              <a:buChar char="▪"/>
            </a:pPr>
            <a:r>
              <a:rPr lang="ko-KR" sz="1800">
                <a:solidFill>
                  <a:srgbClr val="3A3838"/>
                </a:solidFill>
                <a:latin typeface="Arial"/>
                <a:ea typeface="Arial"/>
                <a:cs typeface="Arial"/>
                <a:sym typeface="Arial"/>
              </a:rPr>
              <a:t>내용을 입력하세요</a:t>
            </a:r>
            <a:endParaRPr sz="1800">
              <a:solidFill>
                <a:srgbClr val="3A3838"/>
              </a:solidFill>
              <a:latin typeface="Arial"/>
              <a:ea typeface="Arial"/>
              <a:cs typeface="Arial"/>
              <a:sym typeface="Arial"/>
            </a:endParaRPr>
          </a:p>
          <a:p>
            <a:pPr indent="-285750" lvl="0" marL="285750" marR="0" rtl="0" algn="r">
              <a:lnSpc>
                <a:spcPct val="150000"/>
              </a:lnSpc>
              <a:spcBef>
                <a:spcPts val="0"/>
              </a:spcBef>
              <a:spcAft>
                <a:spcPts val="0"/>
              </a:spcAft>
              <a:buClr>
                <a:srgbClr val="3A3838"/>
              </a:buClr>
              <a:buSzPts val="1800"/>
              <a:buFont typeface="Noto Sans Symbols"/>
              <a:buChar char="▪"/>
            </a:pPr>
            <a:r>
              <a:rPr lang="ko-KR" sz="1800">
                <a:solidFill>
                  <a:srgbClr val="3A3838"/>
                </a:solidFill>
                <a:latin typeface="Arial"/>
                <a:ea typeface="Arial"/>
                <a:cs typeface="Arial"/>
                <a:sym typeface="Arial"/>
              </a:rPr>
              <a:t>내용을 입력하세요</a:t>
            </a:r>
            <a:endParaRPr sz="1800">
              <a:solidFill>
                <a:srgbClr val="3A3838"/>
              </a:solidFill>
              <a:latin typeface="Arial"/>
              <a:ea typeface="Arial"/>
              <a:cs typeface="Arial"/>
              <a:sym typeface="Arial"/>
            </a:endParaRPr>
          </a:p>
          <a:p>
            <a:pPr indent="-285750" lvl="0" marL="285750" marR="0" rtl="0" algn="r">
              <a:lnSpc>
                <a:spcPct val="150000"/>
              </a:lnSpc>
              <a:spcBef>
                <a:spcPts val="0"/>
              </a:spcBef>
              <a:spcAft>
                <a:spcPts val="0"/>
              </a:spcAft>
              <a:buClr>
                <a:srgbClr val="3A3838"/>
              </a:buClr>
              <a:buSzPts val="1800"/>
              <a:buFont typeface="Noto Sans Symbols"/>
              <a:buChar char="▪"/>
            </a:pPr>
            <a:r>
              <a:rPr lang="ko-KR" sz="1800">
                <a:solidFill>
                  <a:srgbClr val="3A3838"/>
                </a:solidFill>
                <a:latin typeface="Arial"/>
                <a:ea typeface="Arial"/>
                <a:cs typeface="Arial"/>
                <a:sym typeface="Arial"/>
              </a:rPr>
              <a:t>내용을 입력하세요</a:t>
            </a:r>
            <a:endParaRPr sz="1800">
              <a:solidFill>
                <a:srgbClr val="3A3838"/>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65"/>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2" name="Google Shape;1092;p65"/>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093" name="Google Shape;1093;p65"/>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2,</a:t>
            </a:r>
            <a:endParaRPr sz="1400">
              <a:solidFill>
                <a:srgbClr val="DDBC9A"/>
              </a:solidFill>
              <a:latin typeface="Arial"/>
              <a:ea typeface="Arial"/>
              <a:cs typeface="Arial"/>
              <a:sym typeface="Arial"/>
            </a:endParaRPr>
          </a:p>
        </p:txBody>
      </p:sp>
      <p:graphicFrame>
        <p:nvGraphicFramePr>
          <p:cNvPr id="1094" name="Google Shape;1094;p65"/>
          <p:cNvGraphicFramePr/>
          <p:nvPr/>
        </p:nvGraphicFramePr>
        <p:xfrm>
          <a:off x="667860" y="1636151"/>
          <a:ext cx="3000000" cy="3000000"/>
        </p:xfrm>
        <a:graphic>
          <a:graphicData uri="http://schemas.openxmlformats.org/drawingml/2006/table">
            <a:tbl>
              <a:tblPr bandRow="1" firstRow="1">
                <a:noFill/>
                <a:tableStyleId>{F1AA1B14-56B9-41F5-8DB4-96727DFAFF0F}</a:tableStyleId>
              </a:tblPr>
              <a:tblGrid>
                <a:gridCol w="3618750"/>
                <a:gridCol w="3618750"/>
                <a:gridCol w="3618750"/>
              </a:tblGrid>
              <a:tr h="761225">
                <a:tc>
                  <a:txBody>
                    <a:bodyPr/>
                    <a:lstStyle/>
                    <a:p>
                      <a:pPr indent="0" lvl="0" marL="0" marR="0" rtl="0" algn="ctr">
                        <a:spcBef>
                          <a:spcPts val="0"/>
                        </a:spcBef>
                        <a:spcAft>
                          <a:spcPts val="0"/>
                        </a:spcAft>
                        <a:buNone/>
                      </a:pPr>
                      <a:r>
                        <a:rPr lang="ko-KR" sz="2400" u="none" cap="none" strike="noStrike">
                          <a:solidFill>
                            <a:schemeClr val="lt1"/>
                          </a:solidFill>
                          <a:latin typeface="Arial Black"/>
                          <a:ea typeface="Arial Black"/>
                          <a:cs typeface="Arial Black"/>
                          <a:sym typeface="Arial Black"/>
                        </a:rPr>
                        <a:t>항목 1</a:t>
                      </a:r>
                      <a:endParaRPr sz="2400" u="none" cap="none" strike="noStrike">
                        <a:solidFill>
                          <a:schemeClr val="lt1"/>
                        </a:solidFill>
                        <a:latin typeface="Arial Black"/>
                        <a:ea typeface="Arial Black"/>
                        <a:cs typeface="Arial Black"/>
                        <a:sym typeface="Arial Black"/>
                      </a:endParaRPr>
                    </a:p>
                  </a:txBody>
                  <a:tcPr marT="45725" marB="45725" marR="91450" marL="91450" anchor="ctr">
                    <a:lnR cap="flat" cmpd="sng" w="9525">
                      <a:solidFill>
                        <a:srgbClr val="645B50"/>
                      </a:solidFill>
                      <a:prstDash val="solid"/>
                      <a:round/>
                      <a:headEnd len="sm" w="sm" type="none"/>
                      <a:tailEnd len="sm" w="sm" type="none"/>
                    </a:lnR>
                    <a:lnT cap="flat" cmpd="sng" w="28575">
                      <a:solidFill>
                        <a:srgbClr val="40474D"/>
                      </a:solidFill>
                      <a:prstDash val="solid"/>
                      <a:round/>
                      <a:headEnd len="sm" w="sm" type="none"/>
                      <a:tailEnd len="sm" w="sm" type="none"/>
                    </a:lnT>
                    <a:lnB cap="flat" cmpd="sng" w="9525">
                      <a:solidFill>
                        <a:srgbClr val="F6B777"/>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2400"/>
                        <a:buFont typeface="Arial Black"/>
                        <a:buNone/>
                      </a:pPr>
                      <a:r>
                        <a:rPr lang="ko-KR" sz="2400" u="none" cap="none" strike="noStrike">
                          <a:solidFill>
                            <a:schemeClr val="lt1"/>
                          </a:solidFill>
                          <a:latin typeface="Arial Black"/>
                          <a:ea typeface="Arial Black"/>
                          <a:cs typeface="Arial Black"/>
                          <a:sym typeface="Arial Black"/>
                        </a:rPr>
                        <a:t>항목 2</a:t>
                      </a:r>
                      <a:endParaRPr sz="2400" u="none" cap="none" strike="noStrike">
                        <a:solidFill>
                          <a:schemeClr val="lt1"/>
                        </a:solidFill>
                        <a:latin typeface="Arial Black"/>
                        <a:ea typeface="Arial Black"/>
                        <a:cs typeface="Arial Black"/>
                        <a:sym typeface="Arial Black"/>
                      </a:endParaRPr>
                    </a:p>
                  </a:txBody>
                  <a:tcPr marT="45725" marB="45725" marR="91450" marL="91450" anchor="ctr">
                    <a:lnL cap="flat" cmpd="sng" w="9525">
                      <a:solidFill>
                        <a:srgbClr val="645B50"/>
                      </a:solidFill>
                      <a:prstDash val="solid"/>
                      <a:round/>
                      <a:headEnd len="sm" w="sm" type="none"/>
                      <a:tailEnd len="sm" w="sm" type="none"/>
                    </a:lnL>
                    <a:lnR cap="flat" cmpd="sng" w="9525">
                      <a:solidFill>
                        <a:srgbClr val="645B50"/>
                      </a:solidFill>
                      <a:prstDash val="solid"/>
                      <a:round/>
                      <a:headEnd len="sm" w="sm" type="none"/>
                      <a:tailEnd len="sm" w="sm" type="none"/>
                    </a:lnR>
                    <a:lnT cap="flat" cmpd="sng" w="28575">
                      <a:solidFill>
                        <a:srgbClr val="40474D"/>
                      </a:solidFill>
                      <a:prstDash val="solid"/>
                      <a:round/>
                      <a:headEnd len="sm" w="sm" type="none"/>
                      <a:tailEnd len="sm" w="sm" type="none"/>
                    </a:lnT>
                    <a:lnB cap="flat" cmpd="sng" w="9525">
                      <a:solidFill>
                        <a:srgbClr val="F6B777"/>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2400"/>
                        <a:buFont typeface="Arial Black"/>
                        <a:buNone/>
                      </a:pPr>
                      <a:r>
                        <a:rPr lang="ko-KR" sz="2400" u="none" cap="none" strike="noStrike">
                          <a:solidFill>
                            <a:schemeClr val="lt1"/>
                          </a:solidFill>
                          <a:latin typeface="Arial Black"/>
                          <a:ea typeface="Arial Black"/>
                          <a:cs typeface="Arial Black"/>
                          <a:sym typeface="Arial Black"/>
                        </a:rPr>
                        <a:t>항목 3</a:t>
                      </a:r>
                      <a:endParaRPr sz="2400" u="none" cap="none" strike="noStrike">
                        <a:solidFill>
                          <a:schemeClr val="lt1"/>
                        </a:solidFill>
                        <a:latin typeface="Arial Black"/>
                        <a:ea typeface="Arial Black"/>
                        <a:cs typeface="Arial Black"/>
                        <a:sym typeface="Arial Black"/>
                      </a:endParaRPr>
                    </a:p>
                  </a:txBody>
                  <a:tcPr marT="45725" marB="45725" marR="91450" marL="91450" anchor="ctr">
                    <a:lnL cap="flat" cmpd="sng" w="9525">
                      <a:solidFill>
                        <a:srgbClr val="645B5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40474D"/>
                      </a:solidFill>
                      <a:prstDash val="solid"/>
                      <a:round/>
                      <a:headEnd len="sm" w="sm" type="none"/>
                      <a:tailEnd len="sm" w="sm" type="none"/>
                    </a:lnT>
                    <a:lnB cap="flat" cmpd="sng" w="9525">
                      <a:solidFill>
                        <a:srgbClr val="F6B777"/>
                      </a:solidFill>
                      <a:prstDash val="solid"/>
                      <a:round/>
                      <a:headEnd len="sm" w="sm" type="none"/>
                      <a:tailEnd len="sm" w="sm" type="none"/>
                    </a:lnB>
                    <a:solidFill>
                      <a:schemeClr val="accent2"/>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chemeClr val="lt1"/>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chemeClr val="lt1"/>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강조</a:t>
                      </a:r>
                      <a:endParaRPr/>
                    </a:p>
                  </a:txBody>
                  <a:tcPr marT="45725" marB="45725" marR="91450" marL="91450" anchor="ctr">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입력</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rgbClr val="FFC000"/>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6B777"/>
                      </a:solidFill>
                      <a:prstDash val="solid"/>
                      <a:round/>
                      <a:headEnd len="sm" w="sm" type="none"/>
                      <a:tailEnd len="sm" w="sm" type="none"/>
                    </a:lnT>
                    <a:lnB cap="flat" cmpd="sng" w="9525">
                      <a:solidFill>
                        <a:srgbClr val="F6B777"/>
                      </a:solidFill>
                      <a:prstDash val="solid"/>
                      <a:round/>
                      <a:headEnd len="sm" w="sm" type="none"/>
                      <a:tailEnd len="sm" w="sm" type="none"/>
                    </a:lnB>
                    <a:solidFill>
                      <a:schemeClr val="lt1"/>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12700">
                      <a:solidFill>
                        <a:srgbClr val="645B5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F6B777"/>
                      </a:solidFill>
                      <a:prstDash val="solid"/>
                      <a:round/>
                      <a:headEnd len="sm" w="sm" type="none"/>
                      <a:tailEnd len="sm" w="sm" type="none"/>
                    </a:lnR>
                    <a:lnT cap="flat" cmpd="sng" w="9525">
                      <a:solidFill>
                        <a:srgbClr val="F6B777"/>
                      </a:solidFill>
                      <a:prstDash val="solid"/>
                      <a:round/>
                      <a:headEnd len="sm" w="sm" type="none"/>
                      <a:tailEnd len="sm" w="sm" type="none"/>
                    </a:lnT>
                    <a:lnB cap="flat" cmpd="sng" w="12700">
                      <a:solidFill>
                        <a:srgbClr val="645B5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F6B777"/>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6B777"/>
                      </a:solidFill>
                      <a:prstDash val="solid"/>
                      <a:round/>
                      <a:headEnd len="sm" w="sm" type="none"/>
                      <a:tailEnd len="sm" w="sm" type="none"/>
                    </a:lnT>
                    <a:lnB cap="flat" cmpd="sng" w="12700">
                      <a:solidFill>
                        <a:srgbClr val="645B5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66"/>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0" name="Google Shape;1100;p66"/>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101" name="Google Shape;1101;p66"/>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2,</a:t>
            </a:r>
            <a:endParaRPr sz="1400">
              <a:solidFill>
                <a:srgbClr val="DDBC9A"/>
              </a:solidFill>
              <a:latin typeface="Arial"/>
              <a:ea typeface="Arial"/>
              <a:cs typeface="Arial"/>
              <a:sym typeface="Arial"/>
            </a:endParaRPr>
          </a:p>
        </p:txBody>
      </p:sp>
      <p:sp>
        <p:nvSpPr>
          <p:cNvPr id="1102" name="Google Shape;1102;p66"/>
          <p:cNvSpPr/>
          <p:nvPr/>
        </p:nvSpPr>
        <p:spPr>
          <a:xfrm rot="5400000">
            <a:off x="1165581" y="2326664"/>
            <a:ext cx="1965434" cy="1965434"/>
          </a:xfrm>
          <a:prstGeom prst="arc">
            <a:avLst>
              <a:gd fmla="val 16029660" name="adj1"/>
              <a:gd fmla="val 1308070" name="adj2"/>
            </a:avLst>
          </a:prstGeom>
          <a:noFill/>
          <a:ln cap="flat" cmpd="sng" w="254000">
            <a:solidFill>
              <a:srgbClr val="E8D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3" name="Google Shape;1103;p66"/>
          <p:cNvSpPr/>
          <p:nvPr/>
        </p:nvSpPr>
        <p:spPr>
          <a:xfrm>
            <a:off x="1165581" y="2326664"/>
            <a:ext cx="1965434" cy="1965434"/>
          </a:xfrm>
          <a:prstGeom prst="arc">
            <a:avLst>
              <a:gd fmla="val 6561430" name="adj1"/>
              <a:gd fmla="val 0" name="adj2"/>
            </a:avLst>
          </a:prstGeom>
          <a:noFill/>
          <a:ln cap="flat" cmpd="sng" w="3810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4" name="Google Shape;1104;p66"/>
          <p:cNvSpPr txBox="1"/>
          <p:nvPr/>
        </p:nvSpPr>
        <p:spPr>
          <a:xfrm>
            <a:off x="1645596" y="3016993"/>
            <a:ext cx="10054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40474D"/>
                </a:solidFill>
                <a:latin typeface="Arial"/>
                <a:ea typeface="Arial"/>
                <a:cs typeface="Arial"/>
                <a:sym typeface="Arial"/>
              </a:rPr>
              <a:t>75%</a:t>
            </a:r>
            <a:endParaRPr b="1" sz="3200">
              <a:solidFill>
                <a:srgbClr val="40474D"/>
              </a:solidFill>
              <a:latin typeface="Arial"/>
              <a:ea typeface="Arial"/>
              <a:cs typeface="Arial"/>
              <a:sym typeface="Arial"/>
            </a:endParaRPr>
          </a:p>
        </p:txBody>
      </p:sp>
      <p:sp>
        <p:nvSpPr>
          <p:cNvPr id="1105" name="Google Shape;1105;p66"/>
          <p:cNvSpPr txBox="1"/>
          <p:nvPr/>
        </p:nvSpPr>
        <p:spPr>
          <a:xfrm>
            <a:off x="1086149" y="5449075"/>
            <a:ext cx="21242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소제목을 입력하세요</a:t>
            </a:r>
            <a:endParaRPr sz="1800">
              <a:solidFill>
                <a:schemeClr val="dk1"/>
              </a:solidFill>
              <a:latin typeface="Arial"/>
              <a:ea typeface="Arial"/>
              <a:cs typeface="Arial"/>
              <a:sym typeface="Arial"/>
            </a:endParaRPr>
          </a:p>
        </p:txBody>
      </p:sp>
      <p:sp>
        <p:nvSpPr>
          <p:cNvPr id="1106" name="Google Shape;1106;p66"/>
          <p:cNvSpPr/>
          <p:nvPr/>
        </p:nvSpPr>
        <p:spPr>
          <a:xfrm rot="5400000">
            <a:off x="5148118" y="2326664"/>
            <a:ext cx="1965434" cy="1965434"/>
          </a:xfrm>
          <a:prstGeom prst="arc">
            <a:avLst>
              <a:gd fmla="val 14005023" name="adj1"/>
              <a:gd fmla="val 21546426" name="adj2"/>
            </a:avLst>
          </a:prstGeom>
          <a:noFill/>
          <a:ln cap="flat" cmpd="sng" w="254000">
            <a:solidFill>
              <a:srgbClr val="E8D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7" name="Google Shape;1107;p66"/>
          <p:cNvSpPr/>
          <p:nvPr/>
        </p:nvSpPr>
        <p:spPr>
          <a:xfrm>
            <a:off x="5148118" y="2326664"/>
            <a:ext cx="1965434" cy="1965434"/>
          </a:xfrm>
          <a:prstGeom prst="arc">
            <a:avLst>
              <a:gd fmla="val 5320067" name="adj1"/>
              <a:gd fmla="val 19460305" name="adj2"/>
            </a:avLst>
          </a:prstGeom>
          <a:noFill/>
          <a:ln cap="flat" cmpd="sng" w="3810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8" name="Google Shape;1108;p66"/>
          <p:cNvSpPr txBox="1"/>
          <p:nvPr/>
        </p:nvSpPr>
        <p:spPr>
          <a:xfrm>
            <a:off x="5628133" y="3016993"/>
            <a:ext cx="10054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40474D"/>
                </a:solidFill>
                <a:latin typeface="Arial"/>
                <a:ea typeface="Arial"/>
                <a:cs typeface="Arial"/>
                <a:sym typeface="Arial"/>
              </a:rPr>
              <a:t>67%</a:t>
            </a:r>
            <a:endParaRPr b="1" sz="3200">
              <a:solidFill>
                <a:srgbClr val="40474D"/>
              </a:solidFill>
              <a:latin typeface="Arial"/>
              <a:ea typeface="Arial"/>
              <a:cs typeface="Arial"/>
              <a:sym typeface="Arial"/>
            </a:endParaRPr>
          </a:p>
        </p:txBody>
      </p:sp>
      <p:sp>
        <p:nvSpPr>
          <p:cNvPr id="1109" name="Google Shape;1109;p66"/>
          <p:cNvSpPr txBox="1"/>
          <p:nvPr/>
        </p:nvSpPr>
        <p:spPr>
          <a:xfrm>
            <a:off x="5068686" y="5449075"/>
            <a:ext cx="21242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소제목을 입력하세요</a:t>
            </a:r>
            <a:endParaRPr sz="1800">
              <a:solidFill>
                <a:schemeClr val="dk1"/>
              </a:solidFill>
              <a:latin typeface="Arial"/>
              <a:ea typeface="Arial"/>
              <a:cs typeface="Arial"/>
              <a:sym typeface="Arial"/>
            </a:endParaRPr>
          </a:p>
        </p:txBody>
      </p:sp>
      <p:cxnSp>
        <p:nvCxnSpPr>
          <p:cNvPr id="1110" name="Google Shape;1110;p66"/>
          <p:cNvCxnSpPr/>
          <p:nvPr/>
        </p:nvCxnSpPr>
        <p:spPr>
          <a:xfrm>
            <a:off x="5781040" y="5310407"/>
            <a:ext cx="629920" cy="0"/>
          </a:xfrm>
          <a:prstGeom prst="straightConnector1">
            <a:avLst/>
          </a:prstGeom>
          <a:noFill/>
          <a:ln cap="flat" cmpd="sng" w="38100">
            <a:solidFill>
              <a:srgbClr val="DDBC9A"/>
            </a:solidFill>
            <a:prstDash val="solid"/>
            <a:miter lim="800000"/>
            <a:headEnd len="sm" w="sm" type="none"/>
            <a:tailEnd len="sm" w="sm" type="none"/>
          </a:ln>
        </p:spPr>
      </p:cxnSp>
      <p:sp>
        <p:nvSpPr>
          <p:cNvPr id="1111" name="Google Shape;1111;p66"/>
          <p:cNvSpPr/>
          <p:nvPr/>
        </p:nvSpPr>
        <p:spPr>
          <a:xfrm rot="5400000">
            <a:off x="9130654" y="2326664"/>
            <a:ext cx="1965434" cy="1965434"/>
          </a:xfrm>
          <a:prstGeom prst="arc">
            <a:avLst>
              <a:gd fmla="val 10523546" name="adj1"/>
              <a:gd fmla="val 21546426" name="adj2"/>
            </a:avLst>
          </a:prstGeom>
          <a:noFill/>
          <a:ln cap="flat" cmpd="sng" w="254000">
            <a:solidFill>
              <a:srgbClr val="E8D2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2" name="Google Shape;1112;p66"/>
          <p:cNvSpPr/>
          <p:nvPr/>
        </p:nvSpPr>
        <p:spPr>
          <a:xfrm>
            <a:off x="9130654" y="2326664"/>
            <a:ext cx="1965434" cy="1965434"/>
          </a:xfrm>
          <a:prstGeom prst="arc">
            <a:avLst>
              <a:gd fmla="val 5320067" name="adj1"/>
              <a:gd fmla="val 16420915" name="adj2"/>
            </a:avLst>
          </a:prstGeom>
          <a:noFill/>
          <a:ln cap="flat" cmpd="sng" w="3810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3" name="Google Shape;1113;p66"/>
          <p:cNvSpPr txBox="1"/>
          <p:nvPr/>
        </p:nvSpPr>
        <p:spPr>
          <a:xfrm>
            <a:off x="9610669" y="3016993"/>
            <a:ext cx="10054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40474D"/>
                </a:solidFill>
                <a:latin typeface="Arial"/>
                <a:ea typeface="Arial"/>
                <a:cs typeface="Arial"/>
                <a:sym typeface="Arial"/>
              </a:rPr>
              <a:t>51%</a:t>
            </a:r>
            <a:endParaRPr b="1" sz="3200">
              <a:solidFill>
                <a:srgbClr val="40474D"/>
              </a:solidFill>
              <a:latin typeface="Arial"/>
              <a:ea typeface="Arial"/>
              <a:cs typeface="Arial"/>
              <a:sym typeface="Arial"/>
            </a:endParaRPr>
          </a:p>
        </p:txBody>
      </p:sp>
      <p:sp>
        <p:nvSpPr>
          <p:cNvPr id="1114" name="Google Shape;1114;p66"/>
          <p:cNvSpPr txBox="1"/>
          <p:nvPr/>
        </p:nvSpPr>
        <p:spPr>
          <a:xfrm>
            <a:off x="9051222" y="5449075"/>
            <a:ext cx="21242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소제목을 입력하세요</a:t>
            </a:r>
            <a:endParaRPr sz="1800">
              <a:solidFill>
                <a:schemeClr val="dk1"/>
              </a:solidFill>
              <a:latin typeface="Arial"/>
              <a:ea typeface="Arial"/>
              <a:cs typeface="Arial"/>
              <a:sym typeface="Arial"/>
            </a:endParaRPr>
          </a:p>
        </p:txBody>
      </p:sp>
      <p:cxnSp>
        <p:nvCxnSpPr>
          <p:cNvPr id="1115" name="Google Shape;1115;p66"/>
          <p:cNvCxnSpPr/>
          <p:nvPr/>
        </p:nvCxnSpPr>
        <p:spPr>
          <a:xfrm>
            <a:off x="9798411" y="5310407"/>
            <a:ext cx="629920" cy="0"/>
          </a:xfrm>
          <a:prstGeom prst="straightConnector1">
            <a:avLst/>
          </a:prstGeom>
          <a:noFill/>
          <a:ln cap="flat" cmpd="sng" w="38100">
            <a:solidFill>
              <a:srgbClr val="DDBC9A"/>
            </a:solidFill>
            <a:prstDash val="solid"/>
            <a:miter lim="800000"/>
            <a:headEnd len="sm" w="sm" type="none"/>
            <a:tailEnd len="sm" w="sm" type="none"/>
          </a:ln>
        </p:spPr>
      </p:cxnSp>
      <p:sp>
        <p:nvSpPr>
          <p:cNvPr id="1116" name="Google Shape;1116;p66"/>
          <p:cNvSpPr/>
          <p:nvPr/>
        </p:nvSpPr>
        <p:spPr>
          <a:xfrm rot="5400000">
            <a:off x="2095462" y="4994040"/>
            <a:ext cx="36000" cy="684000"/>
          </a:xfrm>
          <a:prstGeom prst="rect">
            <a:avLst/>
          </a:prstGeom>
          <a:solidFill>
            <a:srgbClr val="F3DF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67"/>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2" name="Google Shape;1122;p67"/>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123" name="Google Shape;1123;p67"/>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2,</a:t>
            </a:r>
            <a:endParaRPr sz="1400">
              <a:solidFill>
                <a:srgbClr val="DDBC9A"/>
              </a:solidFill>
              <a:latin typeface="Arial"/>
              <a:ea typeface="Arial"/>
              <a:cs typeface="Arial"/>
              <a:sym typeface="Arial"/>
            </a:endParaRPr>
          </a:p>
        </p:txBody>
      </p:sp>
      <p:sp>
        <p:nvSpPr>
          <p:cNvPr id="1124" name="Google Shape;1124;p67"/>
          <p:cNvSpPr/>
          <p:nvPr/>
        </p:nvSpPr>
        <p:spPr>
          <a:xfrm>
            <a:off x="292032" y="1221202"/>
            <a:ext cx="2303037" cy="729776"/>
          </a:xfrm>
          <a:prstGeom prst="rect">
            <a:avLst/>
          </a:prstGeom>
          <a:solidFill>
            <a:srgbClr val="EEE9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5" name="Google Shape;1125;p67"/>
          <p:cNvSpPr txBox="1"/>
          <p:nvPr/>
        </p:nvSpPr>
        <p:spPr>
          <a:xfrm>
            <a:off x="286249" y="6455702"/>
            <a:ext cx="764638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rgbClr val="554F4D"/>
                </a:solidFill>
                <a:latin typeface="Arial"/>
                <a:ea typeface="Arial"/>
                <a:cs typeface="Arial"/>
                <a:sym typeface="Arial"/>
              </a:rPr>
              <a:t>지도 출처 © SimpleMaps.com: http://simplemaps.com/resources/svg-maps</a:t>
            </a:r>
            <a:endParaRPr/>
          </a:p>
        </p:txBody>
      </p:sp>
      <p:grpSp>
        <p:nvGrpSpPr>
          <p:cNvPr id="1126" name="Google Shape;1126;p67"/>
          <p:cNvGrpSpPr/>
          <p:nvPr/>
        </p:nvGrpSpPr>
        <p:grpSpPr>
          <a:xfrm>
            <a:off x="1532067" y="1536194"/>
            <a:ext cx="9855199" cy="4499736"/>
            <a:chOff x="828674" y="1206872"/>
            <a:chExt cx="11219581" cy="4838958"/>
          </a:xfrm>
        </p:grpSpPr>
        <p:sp>
          <p:nvSpPr>
            <p:cNvPr id="1127" name="Google Shape;1127;p67"/>
            <p:cNvSpPr/>
            <p:nvPr/>
          </p:nvSpPr>
          <p:spPr>
            <a:xfrm>
              <a:off x="8180968" y="2638989"/>
              <a:ext cx="416512" cy="336633"/>
            </a:xfrm>
            <a:custGeom>
              <a:rect b="b" l="l" r="r" t="t"/>
              <a:pathLst>
                <a:path extrusionOk="0" h="359664" w="445008">
                  <a:moveTo>
                    <a:pt x="434523" y="44988"/>
                  </a:moveTo>
                  <a:lnTo>
                    <a:pt x="401605" y="44988"/>
                  </a:lnTo>
                  <a:lnTo>
                    <a:pt x="378440" y="41940"/>
                  </a:lnTo>
                  <a:lnTo>
                    <a:pt x="363200" y="59619"/>
                  </a:lnTo>
                  <a:lnTo>
                    <a:pt x="350398" y="63886"/>
                  </a:lnTo>
                  <a:lnTo>
                    <a:pt x="341254" y="71811"/>
                  </a:lnTo>
                  <a:lnTo>
                    <a:pt x="325405" y="59009"/>
                  </a:lnTo>
                  <a:lnTo>
                    <a:pt x="319309" y="26091"/>
                  </a:lnTo>
                  <a:lnTo>
                    <a:pt x="309555" y="24262"/>
                  </a:lnTo>
                  <a:lnTo>
                    <a:pt x="309555" y="12070"/>
                  </a:lnTo>
                  <a:lnTo>
                    <a:pt x="290048" y="2926"/>
                  </a:lnTo>
                  <a:lnTo>
                    <a:pt x="279685" y="16947"/>
                  </a:lnTo>
                  <a:lnTo>
                    <a:pt x="280904" y="32796"/>
                  </a:lnTo>
                  <a:lnTo>
                    <a:pt x="277246" y="38283"/>
                  </a:lnTo>
                  <a:lnTo>
                    <a:pt x="257739" y="37673"/>
                  </a:lnTo>
                  <a:lnTo>
                    <a:pt x="252253" y="55961"/>
                  </a:lnTo>
                  <a:lnTo>
                    <a:pt x="239451" y="48036"/>
                  </a:lnTo>
                  <a:lnTo>
                    <a:pt x="219334" y="60838"/>
                  </a:lnTo>
                  <a:lnTo>
                    <a:pt x="208362" y="55961"/>
                  </a:lnTo>
                  <a:lnTo>
                    <a:pt x="182149" y="47427"/>
                  </a:lnTo>
                  <a:lnTo>
                    <a:pt x="164470" y="47427"/>
                  </a:lnTo>
                  <a:lnTo>
                    <a:pt x="154717" y="46208"/>
                  </a:lnTo>
                  <a:lnTo>
                    <a:pt x="137038" y="35844"/>
                  </a:lnTo>
                  <a:lnTo>
                    <a:pt x="135210" y="49865"/>
                  </a:lnTo>
                  <a:lnTo>
                    <a:pt x="110216" y="57180"/>
                  </a:lnTo>
                  <a:lnTo>
                    <a:pt x="110826" y="88880"/>
                  </a:lnTo>
                  <a:lnTo>
                    <a:pt x="95586" y="101072"/>
                  </a:lnTo>
                  <a:lnTo>
                    <a:pt x="71202" y="106558"/>
                  </a:lnTo>
                  <a:lnTo>
                    <a:pt x="68763" y="124846"/>
                  </a:lnTo>
                  <a:lnTo>
                    <a:pt x="44989" y="129723"/>
                  </a:lnTo>
                  <a:lnTo>
                    <a:pt x="9022" y="115092"/>
                  </a:lnTo>
                  <a:lnTo>
                    <a:pt x="5974" y="163860"/>
                  </a:lnTo>
                  <a:lnTo>
                    <a:pt x="2926" y="192512"/>
                  </a:lnTo>
                  <a:lnTo>
                    <a:pt x="18166" y="197998"/>
                  </a:lnTo>
                  <a:lnTo>
                    <a:pt x="8413" y="219334"/>
                  </a:lnTo>
                  <a:lnTo>
                    <a:pt x="24872" y="250424"/>
                  </a:lnTo>
                  <a:lnTo>
                    <a:pt x="31578" y="274808"/>
                  </a:lnTo>
                  <a:lnTo>
                    <a:pt x="57790" y="281513"/>
                  </a:lnTo>
                  <a:lnTo>
                    <a:pt x="64496" y="305897"/>
                  </a:lnTo>
                  <a:lnTo>
                    <a:pt x="40722" y="341254"/>
                  </a:lnTo>
                  <a:lnTo>
                    <a:pt x="99243" y="360761"/>
                  </a:lnTo>
                  <a:lnTo>
                    <a:pt x="131552" y="355275"/>
                  </a:lnTo>
                  <a:lnTo>
                    <a:pt x="151669" y="360152"/>
                  </a:lnTo>
                  <a:lnTo>
                    <a:pt x="157155" y="351617"/>
                  </a:lnTo>
                  <a:lnTo>
                    <a:pt x="180320" y="354665"/>
                  </a:lnTo>
                  <a:lnTo>
                    <a:pt x="220554" y="338816"/>
                  </a:lnTo>
                  <a:lnTo>
                    <a:pt x="215677" y="305897"/>
                  </a:lnTo>
                  <a:lnTo>
                    <a:pt x="229698" y="283952"/>
                  </a:lnTo>
                  <a:lnTo>
                    <a:pt x="254082" y="283952"/>
                  </a:lnTo>
                  <a:lnTo>
                    <a:pt x="255301" y="273588"/>
                  </a:lnTo>
                  <a:lnTo>
                    <a:pt x="279685" y="268102"/>
                  </a:lnTo>
                  <a:lnTo>
                    <a:pt x="292486" y="271760"/>
                  </a:lnTo>
                  <a:lnTo>
                    <a:pt x="302850" y="260787"/>
                  </a:lnTo>
                  <a:lnTo>
                    <a:pt x="296144" y="237622"/>
                  </a:lnTo>
                  <a:lnTo>
                    <a:pt x="305288" y="214457"/>
                  </a:lnTo>
                  <a:lnTo>
                    <a:pt x="323576" y="204704"/>
                  </a:lnTo>
                  <a:lnTo>
                    <a:pt x="305288" y="179100"/>
                  </a:lnTo>
                  <a:lnTo>
                    <a:pt x="336378" y="180320"/>
                  </a:lnTo>
                  <a:lnTo>
                    <a:pt x="341864" y="166299"/>
                  </a:lnTo>
                  <a:lnTo>
                    <a:pt x="336987" y="151059"/>
                  </a:lnTo>
                  <a:lnTo>
                    <a:pt x="349179" y="134600"/>
                  </a:lnTo>
                  <a:lnTo>
                    <a:pt x="340645" y="115092"/>
                  </a:lnTo>
                  <a:lnTo>
                    <a:pt x="329062" y="98024"/>
                  </a:lnTo>
                  <a:lnTo>
                    <a:pt x="343693" y="80955"/>
                  </a:lnTo>
                  <a:lnTo>
                    <a:pt x="376002" y="73030"/>
                  </a:lnTo>
                  <a:lnTo>
                    <a:pt x="411358" y="68153"/>
                  </a:lnTo>
                  <a:lnTo>
                    <a:pt x="425989" y="60838"/>
                  </a:lnTo>
                  <a:lnTo>
                    <a:pt x="443058" y="56571"/>
                  </a:lnTo>
                  <a:lnTo>
                    <a:pt x="434523" y="4498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8" name="Google Shape;1128;p67"/>
            <p:cNvSpPr/>
            <p:nvPr/>
          </p:nvSpPr>
          <p:spPr>
            <a:xfrm>
              <a:off x="6710054" y="4199483"/>
              <a:ext cx="399395" cy="490685"/>
            </a:xfrm>
            <a:custGeom>
              <a:rect b="b" l="l" r="r" t="t"/>
              <a:pathLst>
                <a:path extrusionOk="0" h="524256" w="426720">
                  <a:moveTo>
                    <a:pt x="167518" y="59009"/>
                  </a:moveTo>
                  <a:lnTo>
                    <a:pt x="66324" y="58400"/>
                  </a:lnTo>
                  <a:lnTo>
                    <a:pt x="54742" y="62667"/>
                  </a:lnTo>
                  <a:lnTo>
                    <a:pt x="44378" y="62057"/>
                  </a:lnTo>
                  <a:lnTo>
                    <a:pt x="30358" y="67544"/>
                  </a:lnTo>
                  <a:lnTo>
                    <a:pt x="27310" y="74859"/>
                  </a:lnTo>
                  <a:lnTo>
                    <a:pt x="44378" y="99243"/>
                  </a:lnTo>
                  <a:lnTo>
                    <a:pt x="51084" y="125456"/>
                  </a:lnTo>
                  <a:lnTo>
                    <a:pt x="60838" y="162641"/>
                  </a:lnTo>
                  <a:lnTo>
                    <a:pt x="50474" y="178491"/>
                  </a:lnTo>
                  <a:lnTo>
                    <a:pt x="48646" y="186416"/>
                  </a:lnTo>
                  <a:lnTo>
                    <a:pt x="56570" y="209580"/>
                  </a:lnTo>
                  <a:lnTo>
                    <a:pt x="65714" y="233355"/>
                  </a:lnTo>
                  <a:lnTo>
                    <a:pt x="75468" y="246766"/>
                  </a:lnTo>
                  <a:lnTo>
                    <a:pt x="77297" y="268712"/>
                  </a:lnTo>
                  <a:lnTo>
                    <a:pt x="73030" y="297972"/>
                  </a:lnTo>
                  <a:lnTo>
                    <a:pt x="62057" y="315041"/>
                  </a:lnTo>
                  <a:lnTo>
                    <a:pt x="41940" y="340644"/>
                  </a:lnTo>
                  <a:lnTo>
                    <a:pt x="34016" y="356494"/>
                  </a:lnTo>
                  <a:lnTo>
                    <a:pt x="22433" y="391241"/>
                  </a:lnTo>
                  <a:lnTo>
                    <a:pt x="20604" y="407700"/>
                  </a:lnTo>
                  <a:lnTo>
                    <a:pt x="8412" y="443667"/>
                  </a:lnTo>
                  <a:lnTo>
                    <a:pt x="2926" y="477195"/>
                  </a:lnTo>
                  <a:lnTo>
                    <a:pt x="5974" y="501579"/>
                  </a:lnTo>
                  <a:lnTo>
                    <a:pt x="22433" y="494264"/>
                  </a:lnTo>
                  <a:lnTo>
                    <a:pt x="42550" y="488168"/>
                  </a:lnTo>
                  <a:lnTo>
                    <a:pt x="64496" y="488777"/>
                  </a:lnTo>
                  <a:lnTo>
                    <a:pt x="84002" y="506456"/>
                  </a:lnTo>
                  <a:lnTo>
                    <a:pt x="89489" y="504017"/>
                  </a:lnTo>
                  <a:lnTo>
                    <a:pt x="226649" y="502188"/>
                  </a:lnTo>
                  <a:lnTo>
                    <a:pt x="249204" y="520476"/>
                  </a:lnTo>
                  <a:lnTo>
                    <a:pt x="330890" y="525963"/>
                  </a:lnTo>
                  <a:lnTo>
                    <a:pt x="393680" y="510723"/>
                  </a:lnTo>
                  <a:lnTo>
                    <a:pt x="372344" y="486339"/>
                  </a:lnTo>
                  <a:lnTo>
                    <a:pt x="350398" y="454640"/>
                  </a:lnTo>
                  <a:lnTo>
                    <a:pt x="355274" y="330891"/>
                  </a:lnTo>
                  <a:lnTo>
                    <a:pt x="425988" y="331500"/>
                  </a:lnTo>
                  <a:lnTo>
                    <a:pt x="422940" y="318089"/>
                  </a:lnTo>
                  <a:lnTo>
                    <a:pt x="428426" y="303459"/>
                  </a:lnTo>
                  <a:lnTo>
                    <a:pt x="422940" y="285171"/>
                  </a:lnTo>
                  <a:lnTo>
                    <a:pt x="427208" y="266883"/>
                  </a:lnTo>
                  <a:lnTo>
                    <a:pt x="424160" y="254691"/>
                  </a:lnTo>
                  <a:lnTo>
                    <a:pt x="408310" y="252252"/>
                  </a:lnTo>
                  <a:lnTo>
                    <a:pt x="386974" y="258348"/>
                  </a:lnTo>
                  <a:lnTo>
                    <a:pt x="372344" y="257129"/>
                  </a:lnTo>
                  <a:lnTo>
                    <a:pt x="363809" y="260787"/>
                  </a:lnTo>
                  <a:lnTo>
                    <a:pt x="366857" y="214457"/>
                  </a:lnTo>
                  <a:lnTo>
                    <a:pt x="355274" y="200436"/>
                  </a:lnTo>
                  <a:lnTo>
                    <a:pt x="353446" y="176052"/>
                  </a:lnTo>
                  <a:lnTo>
                    <a:pt x="358932" y="152888"/>
                  </a:lnTo>
                  <a:lnTo>
                    <a:pt x="351617" y="138257"/>
                  </a:lnTo>
                  <a:lnTo>
                    <a:pt x="351617" y="113873"/>
                  </a:lnTo>
                  <a:lnTo>
                    <a:pt x="310164" y="113873"/>
                  </a:lnTo>
                  <a:lnTo>
                    <a:pt x="313212" y="99852"/>
                  </a:lnTo>
                  <a:lnTo>
                    <a:pt x="295534" y="99852"/>
                  </a:lnTo>
                  <a:lnTo>
                    <a:pt x="293705" y="106558"/>
                  </a:lnTo>
                  <a:lnTo>
                    <a:pt x="272978" y="108387"/>
                  </a:lnTo>
                  <a:lnTo>
                    <a:pt x="263834" y="130942"/>
                  </a:lnTo>
                  <a:lnTo>
                    <a:pt x="258348" y="140696"/>
                  </a:lnTo>
                  <a:lnTo>
                    <a:pt x="240060" y="135209"/>
                  </a:lnTo>
                  <a:lnTo>
                    <a:pt x="228478" y="140696"/>
                  </a:lnTo>
                  <a:lnTo>
                    <a:pt x="205922" y="143744"/>
                  </a:lnTo>
                  <a:lnTo>
                    <a:pt x="193121" y="123627"/>
                  </a:lnTo>
                  <a:lnTo>
                    <a:pt x="185196" y="110825"/>
                  </a:lnTo>
                  <a:lnTo>
                    <a:pt x="175442" y="87660"/>
                  </a:lnTo>
                  <a:lnTo>
                    <a:pt x="167518" y="59009"/>
                  </a:lnTo>
                  <a:close/>
                  <a:moveTo>
                    <a:pt x="34625" y="51084"/>
                  </a:moveTo>
                  <a:lnTo>
                    <a:pt x="35844" y="34625"/>
                  </a:lnTo>
                  <a:lnTo>
                    <a:pt x="41330" y="24262"/>
                  </a:lnTo>
                  <a:lnTo>
                    <a:pt x="53522" y="16337"/>
                  </a:lnTo>
                  <a:lnTo>
                    <a:pt x="41330" y="2926"/>
                  </a:lnTo>
                  <a:lnTo>
                    <a:pt x="30358" y="9632"/>
                  </a:lnTo>
                  <a:lnTo>
                    <a:pt x="16946" y="26091"/>
                  </a:lnTo>
                  <a:lnTo>
                    <a:pt x="25481" y="55352"/>
                  </a:lnTo>
                  <a:lnTo>
                    <a:pt x="34625" y="5108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9" name="Google Shape;1129;p67"/>
            <p:cNvSpPr/>
            <p:nvPr/>
          </p:nvSpPr>
          <p:spPr>
            <a:xfrm>
              <a:off x="6905186" y="2488360"/>
              <a:ext cx="57056" cy="114113"/>
            </a:xfrm>
            <a:custGeom>
              <a:rect b="b" l="l" r="r" t="t"/>
              <a:pathLst>
                <a:path extrusionOk="0" h="121920" w="60960">
                  <a:moveTo>
                    <a:pt x="15118" y="2926"/>
                  </a:moveTo>
                  <a:lnTo>
                    <a:pt x="2926" y="21824"/>
                  </a:lnTo>
                  <a:lnTo>
                    <a:pt x="5974" y="33406"/>
                  </a:lnTo>
                  <a:lnTo>
                    <a:pt x="5974" y="33406"/>
                  </a:lnTo>
                  <a:lnTo>
                    <a:pt x="12070" y="39502"/>
                  </a:lnTo>
                  <a:lnTo>
                    <a:pt x="9022" y="51084"/>
                  </a:lnTo>
                  <a:lnTo>
                    <a:pt x="8413" y="77297"/>
                  </a:lnTo>
                  <a:lnTo>
                    <a:pt x="12680" y="95585"/>
                  </a:lnTo>
                  <a:lnTo>
                    <a:pt x="30968" y="108387"/>
                  </a:lnTo>
                  <a:lnTo>
                    <a:pt x="32187" y="116921"/>
                  </a:lnTo>
                  <a:lnTo>
                    <a:pt x="38283" y="119360"/>
                  </a:lnTo>
                  <a:lnTo>
                    <a:pt x="51085" y="101072"/>
                  </a:lnTo>
                  <a:lnTo>
                    <a:pt x="51694" y="88270"/>
                  </a:lnTo>
                  <a:lnTo>
                    <a:pt x="61448" y="82784"/>
                  </a:lnTo>
                  <a:lnTo>
                    <a:pt x="61448" y="73030"/>
                  </a:lnTo>
                  <a:lnTo>
                    <a:pt x="47427" y="63276"/>
                  </a:lnTo>
                  <a:lnTo>
                    <a:pt x="41941" y="47427"/>
                  </a:lnTo>
                  <a:lnTo>
                    <a:pt x="44379" y="34625"/>
                  </a:lnTo>
                  <a:lnTo>
                    <a:pt x="44379" y="34625"/>
                  </a:lnTo>
                  <a:lnTo>
                    <a:pt x="41331" y="20604"/>
                  </a:lnTo>
                  <a:lnTo>
                    <a:pt x="33406" y="16947"/>
                  </a:lnTo>
                  <a:lnTo>
                    <a:pt x="25481" y="7193"/>
                  </a:lnTo>
                  <a:lnTo>
                    <a:pt x="17557" y="10241"/>
                  </a:lnTo>
                  <a:lnTo>
                    <a:pt x="15118"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0" name="Google Shape;1130;p67"/>
            <p:cNvSpPr/>
            <p:nvPr/>
          </p:nvSpPr>
          <p:spPr>
            <a:xfrm>
              <a:off x="7953313" y="3092588"/>
              <a:ext cx="148347" cy="131230"/>
            </a:xfrm>
            <a:custGeom>
              <a:rect b="b" l="l" r="r" t="t"/>
              <a:pathLst>
                <a:path extrusionOk="0" h="140208" w="158496">
                  <a:moveTo>
                    <a:pt x="153498" y="16337"/>
                  </a:moveTo>
                  <a:lnTo>
                    <a:pt x="145573" y="2926"/>
                  </a:lnTo>
                  <a:lnTo>
                    <a:pt x="127285" y="26700"/>
                  </a:lnTo>
                  <a:lnTo>
                    <a:pt x="104730" y="51694"/>
                  </a:lnTo>
                  <a:lnTo>
                    <a:pt x="84613" y="77907"/>
                  </a:lnTo>
                  <a:lnTo>
                    <a:pt x="64496" y="76688"/>
                  </a:lnTo>
                  <a:lnTo>
                    <a:pt x="36454" y="75468"/>
                  </a:lnTo>
                  <a:lnTo>
                    <a:pt x="10851" y="81564"/>
                  </a:lnTo>
                  <a:lnTo>
                    <a:pt x="9022" y="71201"/>
                  </a:lnTo>
                  <a:lnTo>
                    <a:pt x="2926" y="73030"/>
                  </a:lnTo>
                  <a:lnTo>
                    <a:pt x="5365" y="82174"/>
                  </a:lnTo>
                  <a:lnTo>
                    <a:pt x="21214" y="121188"/>
                  </a:lnTo>
                  <a:lnTo>
                    <a:pt x="123627" y="140696"/>
                  </a:lnTo>
                  <a:lnTo>
                    <a:pt x="129723" y="132771"/>
                  </a:lnTo>
                  <a:lnTo>
                    <a:pt x="129114" y="116921"/>
                  </a:lnTo>
                  <a:lnTo>
                    <a:pt x="137648" y="101072"/>
                  </a:lnTo>
                  <a:lnTo>
                    <a:pt x="135819" y="85222"/>
                  </a:lnTo>
                  <a:lnTo>
                    <a:pt x="150450" y="77297"/>
                  </a:lnTo>
                  <a:lnTo>
                    <a:pt x="143744" y="72420"/>
                  </a:lnTo>
                  <a:lnTo>
                    <a:pt x="144354" y="46817"/>
                  </a:lnTo>
                  <a:lnTo>
                    <a:pt x="161422" y="46817"/>
                  </a:lnTo>
                  <a:lnTo>
                    <a:pt x="153498" y="1633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1" name="Google Shape;1131;p67"/>
            <p:cNvSpPr/>
            <p:nvPr/>
          </p:nvSpPr>
          <p:spPr>
            <a:xfrm>
              <a:off x="4179600" y="4831098"/>
              <a:ext cx="496391" cy="1198185"/>
            </a:xfrm>
            <a:custGeom>
              <a:rect b="b" l="l" r="r" t="t"/>
              <a:pathLst>
                <a:path extrusionOk="0" h="1280160" w="530352">
                  <a:moveTo>
                    <a:pt x="441838" y="1280648"/>
                  </a:moveTo>
                  <a:lnTo>
                    <a:pt x="447325" y="1262360"/>
                  </a:lnTo>
                  <a:lnTo>
                    <a:pt x="402824" y="1253216"/>
                  </a:lnTo>
                  <a:lnTo>
                    <a:pt x="355885" y="1231270"/>
                  </a:lnTo>
                  <a:lnTo>
                    <a:pt x="329672" y="1203229"/>
                  </a:lnTo>
                  <a:lnTo>
                    <a:pt x="311384" y="1186160"/>
                  </a:lnTo>
                  <a:lnTo>
                    <a:pt x="347350" y="1268456"/>
                  </a:lnTo>
                  <a:lnTo>
                    <a:pt x="377830" y="1268456"/>
                  </a:lnTo>
                  <a:lnTo>
                    <a:pt x="395509" y="1269675"/>
                  </a:lnTo>
                  <a:lnTo>
                    <a:pt x="415625" y="1282477"/>
                  </a:lnTo>
                  <a:lnTo>
                    <a:pt x="441838" y="1280648"/>
                  </a:lnTo>
                  <a:close/>
                  <a:moveTo>
                    <a:pt x="134600" y="12070"/>
                  </a:moveTo>
                  <a:lnTo>
                    <a:pt x="89489" y="2926"/>
                  </a:lnTo>
                  <a:lnTo>
                    <a:pt x="65105" y="37673"/>
                  </a:lnTo>
                  <a:lnTo>
                    <a:pt x="70592" y="47427"/>
                  </a:lnTo>
                  <a:lnTo>
                    <a:pt x="63886" y="87661"/>
                  </a:lnTo>
                  <a:lnTo>
                    <a:pt x="29749" y="107168"/>
                  </a:lnTo>
                  <a:lnTo>
                    <a:pt x="39502" y="171785"/>
                  </a:lnTo>
                  <a:lnTo>
                    <a:pt x="34016" y="183977"/>
                  </a:lnTo>
                  <a:lnTo>
                    <a:pt x="46208" y="199217"/>
                  </a:lnTo>
                  <a:lnTo>
                    <a:pt x="26701" y="223601"/>
                  </a:lnTo>
                  <a:lnTo>
                    <a:pt x="10851" y="259568"/>
                  </a:lnTo>
                  <a:lnTo>
                    <a:pt x="5365" y="294925"/>
                  </a:lnTo>
                  <a:lnTo>
                    <a:pt x="15728" y="332720"/>
                  </a:lnTo>
                  <a:lnTo>
                    <a:pt x="2926" y="372344"/>
                  </a:lnTo>
                  <a:lnTo>
                    <a:pt x="32797" y="438790"/>
                  </a:lnTo>
                  <a:lnTo>
                    <a:pt x="42550" y="446105"/>
                  </a:lnTo>
                  <a:lnTo>
                    <a:pt x="50475" y="482072"/>
                  </a:lnTo>
                  <a:lnTo>
                    <a:pt x="40721" y="519867"/>
                  </a:lnTo>
                  <a:lnTo>
                    <a:pt x="49256" y="552785"/>
                  </a:lnTo>
                  <a:lnTo>
                    <a:pt x="31577" y="578998"/>
                  </a:lnTo>
                  <a:lnTo>
                    <a:pt x="40721" y="614965"/>
                  </a:lnTo>
                  <a:lnTo>
                    <a:pt x="60838" y="653369"/>
                  </a:lnTo>
                  <a:lnTo>
                    <a:pt x="45598" y="668000"/>
                  </a:lnTo>
                  <a:lnTo>
                    <a:pt x="47427" y="702747"/>
                  </a:lnTo>
                  <a:lnTo>
                    <a:pt x="51694" y="741761"/>
                  </a:lnTo>
                  <a:lnTo>
                    <a:pt x="71811" y="788091"/>
                  </a:lnTo>
                  <a:lnTo>
                    <a:pt x="62057" y="795406"/>
                  </a:lnTo>
                  <a:lnTo>
                    <a:pt x="84003" y="838688"/>
                  </a:lnTo>
                  <a:lnTo>
                    <a:pt x="102901" y="852709"/>
                  </a:lnTo>
                  <a:lnTo>
                    <a:pt x="98024" y="868558"/>
                  </a:lnTo>
                  <a:lnTo>
                    <a:pt x="115093" y="876483"/>
                  </a:lnTo>
                  <a:lnTo>
                    <a:pt x="123017" y="890504"/>
                  </a:lnTo>
                  <a:lnTo>
                    <a:pt x="112045" y="897209"/>
                  </a:lnTo>
                  <a:lnTo>
                    <a:pt x="123017" y="919765"/>
                  </a:lnTo>
                  <a:lnTo>
                    <a:pt x="129723" y="969752"/>
                  </a:lnTo>
                  <a:lnTo>
                    <a:pt x="125456" y="1002061"/>
                  </a:lnTo>
                  <a:lnTo>
                    <a:pt x="136429" y="1021568"/>
                  </a:lnTo>
                  <a:lnTo>
                    <a:pt x="135819" y="1045342"/>
                  </a:lnTo>
                  <a:lnTo>
                    <a:pt x="119360" y="1061801"/>
                  </a:lnTo>
                  <a:lnTo>
                    <a:pt x="138257" y="1102035"/>
                  </a:lnTo>
                  <a:lnTo>
                    <a:pt x="154107" y="1115446"/>
                  </a:lnTo>
                  <a:lnTo>
                    <a:pt x="173005" y="1113008"/>
                  </a:lnTo>
                  <a:lnTo>
                    <a:pt x="183977" y="1141049"/>
                  </a:lnTo>
                  <a:lnTo>
                    <a:pt x="205313" y="1162995"/>
                  </a:lnTo>
                  <a:lnTo>
                    <a:pt x="278465" y="1167872"/>
                  </a:lnTo>
                  <a:lnTo>
                    <a:pt x="307726" y="1173358"/>
                  </a:lnTo>
                  <a:lnTo>
                    <a:pt x="321137" y="1175797"/>
                  </a:lnTo>
                  <a:lnTo>
                    <a:pt x="292486" y="1153851"/>
                  </a:lnTo>
                  <a:lnTo>
                    <a:pt x="267493" y="1115446"/>
                  </a:lnTo>
                  <a:lnTo>
                    <a:pt x="272979" y="1097768"/>
                  </a:lnTo>
                  <a:lnTo>
                    <a:pt x="294315" y="1082528"/>
                  </a:lnTo>
                  <a:lnTo>
                    <a:pt x="297363" y="1038637"/>
                  </a:lnTo>
                  <a:lnTo>
                    <a:pt x="326014" y="1017301"/>
                  </a:lnTo>
                  <a:lnTo>
                    <a:pt x="324795" y="983163"/>
                  </a:lnTo>
                  <a:lnTo>
                    <a:pt x="293096" y="975238"/>
                  </a:lnTo>
                  <a:lnTo>
                    <a:pt x="254081" y="947806"/>
                  </a:lnTo>
                  <a:lnTo>
                    <a:pt x="253472" y="919155"/>
                  </a:lnTo>
                  <a:lnTo>
                    <a:pt x="271150" y="900257"/>
                  </a:lnTo>
                  <a:lnTo>
                    <a:pt x="299801" y="899648"/>
                  </a:lnTo>
                  <a:lnTo>
                    <a:pt x="301021" y="879531"/>
                  </a:lnTo>
                  <a:lnTo>
                    <a:pt x="293705" y="842345"/>
                  </a:lnTo>
                  <a:lnTo>
                    <a:pt x="311384" y="818571"/>
                  </a:lnTo>
                  <a:lnTo>
                    <a:pt x="336377" y="806989"/>
                  </a:lnTo>
                  <a:lnTo>
                    <a:pt x="321137" y="787481"/>
                  </a:lnTo>
                  <a:lnTo>
                    <a:pt x="307726" y="799673"/>
                  </a:lnTo>
                  <a:lnTo>
                    <a:pt x="283342" y="788091"/>
                  </a:lnTo>
                  <a:lnTo>
                    <a:pt x="268102" y="750296"/>
                  </a:lnTo>
                  <a:lnTo>
                    <a:pt x="277246" y="740542"/>
                  </a:lnTo>
                  <a:lnTo>
                    <a:pt x="311384" y="754563"/>
                  </a:lnTo>
                  <a:lnTo>
                    <a:pt x="341864" y="749077"/>
                  </a:lnTo>
                  <a:lnTo>
                    <a:pt x="357104" y="735665"/>
                  </a:lnTo>
                  <a:lnTo>
                    <a:pt x="346131" y="716768"/>
                  </a:lnTo>
                  <a:lnTo>
                    <a:pt x="345521" y="687507"/>
                  </a:lnTo>
                  <a:lnTo>
                    <a:pt x="333329" y="664342"/>
                  </a:lnTo>
                  <a:lnTo>
                    <a:pt x="368686" y="668000"/>
                  </a:lnTo>
                  <a:lnTo>
                    <a:pt x="430865" y="660075"/>
                  </a:lnTo>
                  <a:lnTo>
                    <a:pt x="472928" y="639349"/>
                  </a:lnTo>
                  <a:lnTo>
                    <a:pt x="493045" y="588752"/>
                  </a:lnTo>
                  <a:lnTo>
                    <a:pt x="491216" y="569245"/>
                  </a:lnTo>
                  <a:lnTo>
                    <a:pt x="467441" y="552176"/>
                  </a:lnTo>
                  <a:lnTo>
                    <a:pt x="466832" y="524744"/>
                  </a:lnTo>
                  <a:lnTo>
                    <a:pt x="419283" y="491216"/>
                  </a:lnTo>
                  <a:lnTo>
                    <a:pt x="417454" y="471099"/>
                  </a:lnTo>
                  <a:lnTo>
                    <a:pt x="415016" y="445496"/>
                  </a:lnTo>
                  <a:lnTo>
                    <a:pt x="420502" y="436961"/>
                  </a:lnTo>
                  <a:lnTo>
                    <a:pt x="413797" y="398557"/>
                  </a:lnTo>
                  <a:lnTo>
                    <a:pt x="415625" y="358933"/>
                  </a:lnTo>
                  <a:lnTo>
                    <a:pt x="418673" y="327843"/>
                  </a:lnTo>
                  <a:lnTo>
                    <a:pt x="454640" y="275417"/>
                  </a:lnTo>
                  <a:lnTo>
                    <a:pt x="486949" y="237622"/>
                  </a:lnTo>
                  <a:lnTo>
                    <a:pt x="507065" y="221773"/>
                  </a:lnTo>
                  <a:lnTo>
                    <a:pt x="532669" y="200437"/>
                  </a:lnTo>
                  <a:lnTo>
                    <a:pt x="529621" y="169347"/>
                  </a:lnTo>
                  <a:lnTo>
                    <a:pt x="510723" y="146792"/>
                  </a:lnTo>
                  <a:lnTo>
                    <a:pt x="494873" y="154107"/>
                  </a:lnTo>
                  <a:lnTo>
                    <a:pt x="493045" y="188854"/>
                  </a:lnTo>
                  <a:lnTo>
                    <a:pt x="466832" y="218115"/>
                  </a:lnTo>
                  <a:lnTo>
                    <a:pt x="441229" y="224821"/>
                  </a:lnTo>
                  <a:lnTo>
                    <a:pt x="403433" y="218725"/>
                  </a:lnTo>
                  <a:lnTo>
                    <a:pt x="368686" y="207752"/>
                  </a:lnTo>
                  <a:lnTo>
                    <a:pt x="394289" y="149230"/>
                  </a:lnTo>
                  <a:lnTo>
                    <a:pt x="387584" y="132161"/>
                  </a:lnTo>
                  <a:lnTo>
                    <a:pt x="351617" y="116921"/>
                  </a:lnTo>
                  <a:lnTo>
                    <a:pt x="307726" y="88270"/>
                  </a:lnTo>
                  <a:lnTo>
                    <a:pt x="279685" y="82174"/>
                  </a:lnTo>
                  <a:lnTo>
                    <a:pt x="211409" y="18776"/>
                  </a:lnTo>
                  <a:lnTo>
                    <a:pt x="205313" y="10851"/>
                  </a:lnTo>
                  <a:lnTo>
                    <a:pt x="166909" y="9022"/>
                  </a:lnTo>
                  <a:lnTo>
                    <a:pt x="157155" y="40112"/>
                  </a:lnTo>
                  <a:lnTo>
                    <a:pt x="134600" y="1207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2" name="Google Shape;1132;p67"/>
            <p:cNvSpPr/>
            <p:nvPr/>
          </p:nvSpPr>
          <p:spPr>
            <a:xfrm>
              <a:off x="7622386" y="2539140"/>
              <a:ext cx="102702" cy="91290"/>
            </a:xfrm>
            <a:custGeom>
              <a:rect b="b" l="l" r="r" t="t"/>
              <a:pathLst>
                <a:path extrusionOk="0" h="97536" w="109728">
                  <a:moveTo>
                    <a:pt x="111435" y="98633"/>
                  </a:moveTo>
                  <a:lnTo>
                    <a:pt x="105949" y="71811"/>
                  </a:lnTo>
                  <a:lnTo>
                    <a:pt x="90709" y="65105"/>
                  </a:lnTo>
                  <a:lnTo>
                    <a:pt x="75469" y="54742"/>
                  </a:lnTo>
                  <a:lnTo>
                    <a:pt x="81565" y="42550"/>
                  </a:lnTo>
                  <a:lnTo>
                    <a:pt x="62667" y="29139"/>
                  </a:lnTo>
                  <a:lnTo>
                    <a:pt x="66934" y="19995"/>
                  </a:lnTo>
                  <a:lnTo>
                    <a:pt x="53523" y="13289"/>
                  </a:lnTo>
                  <a:lnTo>
                    <a:pt x="44989" y="2926"/>
                  </a:lnTo>
                  <a:lnTo>
                    <a:pt x="2926" y="9022"/>
                  </a:lnTo>
                  <a:lnTo>
                    <a:pt x="10851" y="22433"/>
                  </a:lnTo>
                  <a:lnTo>
                    <a:pt x="10851" y="41331"/>
                  </a:lnTo>
                  <a:lnTo>
                    <a:pt x="36454" y="50475"/>
                  </a:lnTo>
                  <a:lnTo>
                    <a:pt x="51085" y="62057"/>
                  </a:lnTo>
                  <a:lnTo>
                    <a:pt x="57181" y="60838"/>
                  </a:lnTo>
                  <a:lnTo>
                    <a:pt x="68154" y="71201"/>
                  </a:lnTo>
                  <a:lnTo>
                    <a:pt x="82174" y="71201"/>
                  </a:lnTo>
                  <a:lnTo>
                    <a:pt x="83394" y="77297"/>
                  </a:lnTo>
                  <a:lnTo>
                    <a:pt x="100462" y="99852"/>
                  </a:lnTo>
                  <a:lnTo>
                    <a:pt x="111435" y="9863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3" name="Google Shape;1133;p67"/>
            <p:cNvSpPr/>
            <p:nvPr/>
          </p:nvSpPr>
          <p:spPr>
            <a:xfrm>
              <a:off x="9829900" y="4425427"/>
              <a:ext cx="1278065" cy="1198185"/>
            </a:xfrm>
            <a:custGeom>
              <a:rect b="b" l="l" r="r" t="t"/>
              <a:pathLst>
                <a:path extrusionOk="0" h="1280160" w="1365504">
                  <a:moveTo>
                    <a:pt x="847832" y="1173358"/>
                  </a:moveTo>
                  <a:lnTo>
                    <a:pt x="829544" y="1170310"/>
                  </a:lnTo>
                  <a:lnTo>
                    <a:pt x="817962" y="1187989"/>
                  </a:lnTo>
                  <a:lnTo>
                    <a:pt x="814304" y="1220907"/>
                  </a:lnTo>
                  <a:lnTo>
                    <a:pt x="801502" y="1245291"/>
                  </a:lnTo>
                  <a:lnTo>
                    <a:pt x="798454" y="1277600"/>
                  </a:lnTo>
                  <a:lnTo>
                    <a:pt x="816742" y="1278819"/>
                  </a:lnTo>
                  <a:lnTo>
                    <a:pt x="821619" y="1280648"/>
                  </a:lnTo>
                  <a:lnTo>
                    <a:pt x="861853" y="1254435"/>
                  </a:lnTo>
                  <a:lnTo>
                    <a:pt x="865510" y="1264798"/>
                  </a:lnTo>
                  <a:lnTo>
                    <a:pt x="889894" y="1234928"/>
                  </a:lnTo>
                  <a:lnTo>
                    <a:pt x="909402" y="1221517"/>
                  </a:lnTo>
                  <a:lnTo>
                    <a:pt x="936834" y="1177016"/>
                  </a:lnTo>
                  <a:lnTo>
                    <a:pt x="919765" y="1173968"/>
                  </a:lnTo>
                  <a:lnTo>
                    <a:pt x="890504" y="1181283"/>
                  </a:lnTo>
                  <a:lnTo>
                    <a:pt x="869778" y="1186769"/>
                  </a:lnTo>
                  <a:lnTo>
                    <a:pt x="847832" y="1173358"/>
                  </a:lnTo>
                  <a:close/>
                  <a:moveTo>
                    <a:pt x="1153242" y="123017"/>
                  </a:moveTo>
                  <a:lnTo>
                    <a:pt x="1156290" y="108997"/>
                  </a:lnTo>
                  <a:lnTo>
                    <a:pt x="1156899" y="87051"/>
                  </a:lnTo>
                  <a:lnTo>
                    <a:pt x="1147146" y="67544"/>
                  </a:lnTo>
                  <a:lnTo>
                    <a:pt x="1147755" y="51085"/>
                  </a:lnTo>
                  <a:lnTo>
                    <a:pt x="1139830" y="46208"/>
                  </a:lnTo>
                  <a:lnTo>
                    <a:pt x="1140440" y="22433"/>
                  </a:lnTo>
                  <a:lnTo>
                    <a:pt x="1133125" y="2926"/>
                  </a:lnTo>
                  <a:lnTo>
                    <a:pt x="1119104" y="17557"/>
                  </a:lnTo>
                  <a:lnTo>
                    <a:pt x="1116666" y="28529"/>
                  </a:lnTo>
                  <a:lnTo>
                    <a:pt x="1107522" y="49865"/>
                  </a:lnTo>
                  <a:lnTo>
                    <a:pt x="1096549" y="70592"/>
                  </a:lnTo>
                  <a:lnTo>
                    <a:pt x="1100206" y="83393"/>
                  </a:lnTo>
                  <a:lnTo>
                    <a:pt x="1092891" y="91318"/>
                  </a:lnTo>
                  <a:lnTo>
                    <a:pt x="1083747" y="120579"/>
                  </a:lnTo>
                  <a:lnTo>
                    <a:pt x="1084357" y="143134"/>
                  </a:lnTo>
                  <a:lnTo>
                    <a:pt x="1080090" y="154107"/>
                  </a:lnTo>
                  <a:lnTo>
                    <a:pt x="1081918" y="173005"/>
                  </a:lnTo>
                  <a:lnTo>
                    <a:pt x="1066069" y="203485"/>
                  </a:lnTo>
                  <a:lnTo>
                    <a:pt x="1058144" y="224821"/>
                  </a:lnTo>
                  <a:lnTo>
                    <a:pt x="1047781" y="242499"/>
                  </a:lnTo>
                  <a:lnTo>
                    <a:pt x="1037418" y="263225"/>
                  </a:lnTo>
                  <a:lnTo>
                    <a:pt x="1012424" y="276027"/>
                  </a:lnTo>
                  <a:lnTo>
                    <a:pt x="982554" y="263225"/>
                  </a:lnTo>
                  <a:lnTo>
                    <a:pt x="979506" y="251033"/>
                  </a:lnTo>
                  <a:lnTo>
                    <a:pt x="964266" y="241280"/>
                  </a:lnTo>
                  <a:lnTo>
                    <a:pt x="954512" y="241280"/>
                  </a:lnTo>
                  <a:lnTo>
                    <a:pt x="934395" y="218115"/>
                  </a:lnTo>
                  <a:lnTo>
                    <a:pt x="919155" y="204704"/>
                  </a:lnTo>
                  <a:lnTo>
                    <a:pt x="895381" y="192512"/>
                  </a:lnTo>
                  <a:lnTo>
                    <a:pt x="871606" y="171176"/>
                  </a:lnTo>
                  <a:lnTo>
                    <a:pt x="870997" y="160203"/>
                  </a:lnTo>
                  <a:lnTo>
                    <a:pt x="886237" y="141305"/>
                  </a:lnTo>
                  <a:lnTo>
                    <a:pt x="899038" y="121798"/>
                  </a:lnTo>
                  <a:lnTo>
                    <a:pt x="897210" y="105949"/>
                  </a:lnTo>
                  <a:lnTo>
                    <a:pt x="908792" y="104729"/>
                  </a:lnTo>
                  <a:lnTo>
                    <a:pt x="924032" y="89489"/>
                  </a:lnTo>
                  <a:lnTo>
                    <a:pt x="936224" y="68763"/>
                  </a:lnTo>
                  <a:lnTo>
                    <a:pt x="922813" y="49256"/>
                  </a:lnTo>
                  <a:lnTo>
                    <a:pt x="913669" y="56571"/>
                  </a:lnTo>
                  <a:lnTo>
                    <a:pt x="901477" y="53523"/>
                  </a:lnTo>
                  <a:lnTo>
                    <a:pt x="880141" y="64496"/>
                  </a:lnTo>
                  <a:lnTo>
                    <a:pt x="860634" y="52304"/>
                  </a:lnTo>
                  <a:lnTo>
                    <a:pt x="850270" y="56571"/>
                  </a:lnTo>
                  <a:lnTo>
                    <a:pt x="822838" y="46817"/>
                  </a:lnTo>
                  <a:lnTo>
                    <a:pt x="806379" y="30358"/>
                  </a:lnTo>
                  <a:lnTo>
                    <a:pt x="785043" y="21214"/>
                  </a:lnTo>
                  <a:lnTo>
                    <a:pt x="766146" y="26701"/>
                  </a:lnTo>
                  <a:lnTo>
                    <a:pt x="789920" y="39502"/>
                  </a:lnTo>
                  <a:lnTo>
                    <a:pt x="788091" y="59009"/>
                  </a:lnTo>
                  <a:lnTo>
                    <a:pt x="758830" y="66325"/>
                  </a:lnTo>
                  <a:lnTo>
                    <a:pt x="741762" y="62057"/>
                  </a:lnTo>
                  <a:lnTo>
                    <a:pt x="719816" y="75469"/>
                  </a:lnTo>
                  <a:lnTo>
                    <a:pt x="702138" y="98024"/>
                  </a:lnTo>
                  <a:lnTo>
                    <a:pt x="705795" y="107168"/>
                  </a:lnTo>
                  <a:lnTo>
                    <a:pt x="689336" y="117531"/>
                  </a:lnTo>
                  <a:lnTo>
                    <a:pt x="668610" y="148621"/>
                  </a:lnTo>
                  <a:lnTo>
                    <a:pt x="672267" y="169957"/>
                  </a:lnTo>
                  <a:lnTo>
                    <a:pt x="651541" y="166299"/>
                  </a:lnTo>
                  <a:lnTo>
                    <a:pt x="630205" y="166299"/>
                  </a:lnTo>
                  <a:lnTo>
                    <a:pt x="614965" y="143134"/>
                  </a:lnTo>
                  <a:lnTo>
                    <a:pt x="592410" y="125456"/>
                  </a:lnTo>
                  <a:lnTo>
                    <a:pt x="575341" y="130333"/>
                  </a:lnTo>
                  <a:lnTo>
                    <a:pt x="559491" y="135819"/>
                  </a:lnTo>
                  <a:lnTo>
                    <a:pt x="557662" y="145573"/>
                  </a:lnTo>
                  <a:lnTo>
                    <a:pt x="543032" y="141305"/>
                  </a:lnTo>
                  <a:lnTo>
                    <a:pt x="541203" y="152278"/>
                  </a:lnTo>
                  <a:lnTo>
                    <a:pt x="522915" y="158984"/>
                  </a:lnTo>
                  <a:lnTo>
                    <a:pt x="512552" y="174224"/>
                  </a:lnTo>
                  <a:lnTo>
                    <a:pt x="491216" y="193121"/>
                  </a:lnTo>
                  <a:lnTo>
                    <a:pt x="482682" y="222382"/>
                  </a:lnTo>
                  <a:lnTo>
                    <a:pt x="468661" y="214457"/>
                  </a:lnTo>
                  <a:lnTo>
                    <a:pt x="455250" y="233355"/>
                  </a:lnTo>
                  <a:lnTo>
                    <a:pt x="464394" y="251643"/>
                  </a:lnTo>
                  <a:lnTo>
                    <a:pt x="448544" y="258958"/>
                  </a:lnTo>
                  <a:lnTo>
                    <a:pt x="440010" y="225430"/>
                  </a:lnTo>
                  <a:lnTo>
                    <a:pt x="410749" y="258349"/>
                  </a:lnTo>
                  <a:lnTo>
                    <a:pt x="405872" y="279685"/>
                  </a:lnTo>
                  <a:lnTo>
                    <a:pt x="401605" y="294925"/>
                  </a:lnTo>
                  <a:lnTo>
                    <a:pt x="378440" y="315041"/>
                  </a:lnTo>
                  <a:lnTo>
                    <a:pt x="366248" y="335768"/>
                  </a:lnTo>
                  <a:lnTo>
                    <a:pt x="344912" y="352837"/>
                  </a:lnTo>
                  <a:lnTo>
                    <a:pt x="307726" y="364419"/>
                  </a:lnTo>
                  <a:lnTo>
                    <a:pt x="288829" y="363200"/>
                  </a:lnTo>
                  <a:lnTo>
                    <a:pt x="279685" y="366857"/>
                  </a:lnTo>
                  <a:lnTo>
                    <a:pt x="272979" y="375392"/>
                  </a:lnTo>
                  <a:lnTo>
                    <a:pt x="251643" y="379659"/>
                  </a:lnTo>
                  <a:lnTo>
                    <a:pt x="222992" y="394289"/>
                  </a:lnTo>
                  <a:lnTo>
                    <a:pt x="214458" y="389413"/>
                  </a:lnTo>
                  <a:lnTo>
                    <a:pt x="198608" y="392461"/>
                  </a:lnTo>
                  <a:lnTo>
                    <a:pt x="170566" y="406481"/>
                  </a:lnTo>
                  <a:lnTo>
                    <a:pt x="151059" y="422941"/>
                  </a:lnTo>
                  <a:lnTo>
                    <a:pt x="121798" y="435742"/>
                  </a:lnTo>
                  <a:lnTo>
                    <a:pt x="102901" y="462565"/>
                  </a:lnTo>
                  <a:lnTo>
                    <a:pt x="105339" y="433304"/>
                  </a:lnTo>
                  <a:lnTo>
                    <a:pt x="86442" y="461345"/>
                  </a:lnTo>
                  <a:lnTo>
                    <a:pt x="85832" y="483901"/>
                  </a:lnTo>
                  <a:lnTo>
                    <a:pt x="77907" y="503408"/>
                  </a:lnTo>
                  <a:lnTo>
                    <a:pt x="68763" y="512552"/>
                  </a:lnTo>
                  <a:lnTo>
                    <a:pt x="60838" y="535107"/>
                  </a:lnTo>
                  <a:lnTo>
                    <a:pt x="66325" y="546689"/>
                  </a:lnTo>
                  <a:lnTo>
                    <a:pt x="66934" y="558881"/>
                  </a:lnTo>
                  <a:lnTo>
                    <a:pt x="76688" y="589361"/>
                  </a:lnTo>
                  <a:lnTo>
                    <a:pt x="72421" y="609478"/>
                  </a:lnTo>
                  <a:lnTo>
                    <a:pt x="66325" y="594238"/>
                  </a:lnTo>
                  <a:lnTo>
                    <a:pt x="52304" y="583265"/>
                  </a:lnTo>
                  <a:lnTo>
                    <a:pt x="54742" y="619232"/>
                  </a:lnTo>
                  <a:lnTo>
                    <a:pt x="44379" y="602163"/>
                  </a:lnTo>
                  <a:lnTo>
                    <a:pt x="44989" y="619232"/>
                  </a:lnTo>
                  <a:lnTo>
                    <a:pt x="55962" y="649712"/>
                  </a:lnTo>
                  <a:lnTo>
                    <a:pt x="52304" y="680192"/>
                  </a:lnTo>
                  <a:lnTo>
                    <a:pt x="62667" y="695432"/>
                  </a:lnTo>
                  <a:lnTo>
                    <a:pt x="60229" y="707014"/>
                  </a:lnTo>
                  <a:lnTo>
                    <a:pt x="65715" y="732008"/>
                  </a:lnTo>
                  <a:lnTo>
                    <a:pt x="57790" y="753953"/>
                  </a:lnTo>
                  <a:lnTo>
                    <a:pt x="55962" y="775899"/>
                  </a:lnTo>
                  <a:lnTo>
                    <a:pt x="60229" y="815523"/>
                  </a:lnTo>
                  <a:lnTo>
                    <a:pt x="55962" y="838078"/>
                  </a:lnTo>
                  <a:lnTo>
                    <a:pt x="42550" y="864901"/>
                  </a:lnTo>
                  <a:lnTo>
                    <a:pt x="38893" y="878921"/>
                  </a:lnTo>
                  <a:lnTo>
                    <a:pt x="29749" y="888065"/>
                  </a:lnTo>
                  <a:lnTo>
                    <a:pt x="12070" y="892942"/>
                  </a:lnTo>
                  <a:lnTo>
                    <a:pt x="2926" y="915497"/>
                  </a:lnTo>
                  <a:lnTo>
                    <a:pt x="17557" y="922813"/>
                  </a:lnTo>
                  <a:lnTo>
                    <a:pt x="41941" y="947806"/>
                  </a:lnTo>
                  <a:lnTo>
                    <a:pt x="63886" y="947806"/>
                  </a:lnTo>
                  <a:lnTo>
                    <a:pt x="87051" y="949635"/>
                  </a:lnTo>
                  <a:lnTo>
                    <a:pt x="107168" y="936833"/>
                  </a:lnTo>
                  <a:lnTo>
                    <a:pt x="127894" y="925861"/>
                  </a:lnTo>
                  <a:lnTo>
                    <a:pt x="136429" y="927689"/>
                  </a:lnTo>
                  <a:lnTo>
                    <a:pt x="163861" y="906963"/>
                  </a:lnTo>
                  <a:lnTo>
                    <a:pt x="187026" y="905134"/>
                  </a:lnTo>
                  <a:lnTo>
                    <a:pt x="212019" y="900867"/>
                  </a:lnTo>
                  <a:lnTo>
                    <a:pt x="237622" y="908182"/>
                  </a:lnTo>
                  <a:lnTo>
                    <a:pt x="259568" y="904525"/>
                  </a:lnTo>
                  <a:lnTo>
                    <a:pt x="287610" y="903305"/>
                  </a:lnTo>
                  <a:lnTo>
                    <a:pt x="305898" y="887456"/>
                  </a:lnTo>
                  <a:lnTo>
                    <a:pt x="319918" y="867339"/>
                  </a:lnTo>
                  <a:lnTo>
                    <a:pt x="351618" y="858195"/>
                  </a:lnTo>
                  <a:lnTo>
                    <a:pt x="393680" y="838688"/>
                  </a:lnTo>
                  <a:lnTo>
                    <a:pt x="424160" y="841126"/>
                  </a:lnTo>
                  <a:lnTo>
                    <a:pt x="466222" y="828325"/>
                  </a:lnTo>
                  <a:lnTo>
                    <a:pt x="513771" y="814304"/>
                  </a:lnTo>
                  <a:lnTo>
                    <a:pt x="573512" y="810646"/>
                  </a:lnTo>
                  <a:lnTo>
                    <a:pt x="597896" y="829544"/>
                  </a:lnTo>
                  <a:lnTo>
                    <a:pt x="620451" y="830763"/>
                  </a:lnTo>
                  <a:lnTo>
                    <a:pt x="652760" y="853928"/>
                  </a:lnTo>
                  <a:lnTo>
                    <a:pt x="643006" y="863072"/>
                  </a:lnTo>
                  <a:lnTo>
                    <a:pt x="653979" y="877702"/>
                  </a:lnTo>
                  <a:lnTo>
                    <a:pt x="661904" y="905744"/>
                  </a:lnTo>
                  <a:lnTo>
                    <a:pt x="652150" y="926470"/>
                  </a:lnTo>
                  <a:lnTo>
                    <a:pt x="669829" y="942320"/>
                  </a:lnTo>
                  <a:lnTo>
                    <a:pt x="696042" y="911230"/>
                  </a:lnTo>
                  <a:lnTo>
                    <a:pt x="722254" y="898429"/>
                  </a:lnTo>
                  <a:lnTo>
                    <a:pt x="763098" y="864901"/>
                  </a:lnTo>
                  <a:lnTo>
                    <a:pt x="753344" y="893552"/>
                  </a:lnTo>
                  <a:lnTo>
                    <a:pt x="732618" y="913059"/>
                  </a:lnTo>
                  <a:lnTo>
                    <a:pt x="717378" y="935614"/>
                  </a:lnTo>
                  <a:lnTo>
                    <a:pt x="690555" y="956950"/>
                  </a:lnTo>
                  <a:lnTo>
                    <a:pt x="722254" y="949635"/>
                  </a:lnTo>
                  <a:lnTo>
                    <a:pt x="750906" y="922813"/>
                  </a:lnTo>
                  <a:lnTo>
                    <a:pt x="745419" y="952073"/>
                  </a:lnTo>
                  <a:lnTo>
                    <a:pt x="725912" y="970971"/>
                  </a:lnTo>
                  <a:lnTo>
                    <a:pt x="754563" y="975848"/>
                  </a:lnTo>
                  <a:lnTo>
                    <a:pt x="762488" y="991697"/>
                  </a:lnTo>
                  <a:lnTo>
                    <a:pt x="760050" y="1011814"/>
                  </a:lnTo>
                  <a:lnTo>
                    <a:pt x="750906" y="1041685"/>
                  </a:lnTo>
                  <a:lnTo>
                    <a:pt x="759440" y="1066069"/>
                  </a:lnTo>
                  <a:lnTo>
                    <a:pt x="783824" y="1077651"/>
                  </a:lnTo>
                  <a:lnTo>
                    <a:pt x="800893" y="1080089"/>
                  </a:lnTo>
                  <a:lnTo>
                    <a:pt x="815523" y="1086185"/>
                  </a:lnTo>
                  <a:lnTo>
                    <a:pt x="836859" y="1097158"/>
                  </a:lnTo>
                  <a:lnTo>
                    <a:pt x="880750" y="1068507"/>
                  </a:lnTo>
                  <a:lnTo>
                    <a:pt x="902086" y="1061192"/>
                  </a:lnTo>
                  <a:lnTo>
                    <a:pt x="885627" y="1081918"/>
                  </a:lnTo>
                  <a:lnTo>
                    <a:pt x="901477" y="1088624"/>
                  </a:lnTo>
                  <a:lnTo>
                    <a:pt x="917936" y="1105693"/>
                  </a:lnTo>
                  <a:lnTo>
                    <a:pt x="946587" y="1089233"/>
                  </a:lnTo>
                  <a:lnTo>
                    <a:pt x="969752" y="1073993"/>
                  </a:lnTo>
                  <a:lnTo>
                    <a:pt x="1008157" y="1057534"/>
                  </a:lnTo>
                  <a:lnTo>
                    <a:pt x="1044733" y="1056315"/>
                  </a:lnTo>
                  <a:lnTo>
                    <a:pt x="1070336" y="1042294"/>
                  </a:lnTo>
                  <a:lnTo>
                    <a:pt x="1075822" y="1030102"/>
                  </a:lnTo>
                  <a:lnTo>
                    <a:pt x="1094110" y="1002670"/>
                  </a:lnTo>
                  <a:lnTo>
                    <a:pt x="1117885" y="973409"/>
                  </a:lnTo>
                  <a:lnTo>
                    <a:pt x="1139830" y="953902"/>
                  </a:lnTo>
                  <a:lnTo>
                    <a:pt x="1166653" y="919765"/>
                  </a:lnTo>
                  <a:lnTo>
                    <a:pt x="1186770" y="900867"/>
                  </a:lnTo>
                  <a:lnTo>
                    <a:pt x="1213592" y="870387"/>
                  </a:lnTo>
                  <a:lnTo>
                    <a:pt x="1246510" y="851489"/>
                  </a:lnTo>
                  <a:lnTo>
                    <a:pt x="1276990" y="816133"/>
                  </a:lnTo>
                  <a:lnTo>
                    <a:pt x="1295888" y="788701"/>
                  </a:lnTo>
                  <a:lnTo>
                    <a:pt x="1304422" y="766755"/>
                  </a:lnTo>
                  <a:lnTo>
                    <a:pt x="1327587" y="732008"/>
                  </a:lnTo>
                  <a:lnTo>
                    <a:pt x="1340389" y="714329"/>
                  </a:lnTo>
                  <a:lnTo>
                    <a:pt x="1355629" y="679582"/>
                  </a:lnTo>
                  <a:lnTo>
                    <a:pt x="1351362" y="646664"/>
                  </a:lnTo>
                  <a:lnTo>
                    <a:pt x="1361725" y="622889"/>
                  </a:lnTo>
                  <a:lnTo>
                    <a:pt x="1368430" y="600334"/>
                  </a:lnTo>
                  <a:lnTo>
                    <a:pt x="1368430" y="569245"/>
                  </a:lnTo>
                  <a:lnTo>
                    <a:pt x="1351362" y="538155"/>
                  </a:lnTo>
                  <a:lnTo>
                    <a:pt x="1339779" y="522915"/>
                  </a:lnTo>
                  <a:lnTo>
                    <a:pt x="1322101" y="499141"/>
                  </a:lnTo>
                  <a:lnTo>
                    <a:pt x="1326368" y="458297"/>
                  </a:lnTo>
                  <a:lnTo>
                    <a:pt x="1317224" y="464393"/>
                  </a:lnTo>
                  <a:lnTo>
                    <a:pt x="1307470" y="447325"/>
                  </a:lnTo>
                  <a:lnTo>
                    <a:pt x="1292230" y="455859"/>
                  </a:lnTo>
                  <a:lnTo>
                    <a:pt x="1288573" y="413797"/>
                  </a:lnTo>
                  <a:lnTo>
                    <a:pt x="1275162" y="389413"/>
                  </a:lnTo>
                  <a:lnTo>
                    <a:pt x="1281258" y="380269"/>
                  </a:lnTo>
                  <a:lnTo>
                    <a:pt x="1262360" y="363200"/>
                  </a:lnTo>
                  <a:lnTo>
                    <a:pt x="1242853" y="344912"/>
                  </a:lnTo>
                  <a:lnTo>
                    <a:pt x="1210544" y="324795"/>
                  </a:lnTo>
                  <a:lnTo>
                    <a:pt x="1205058" y="298582"/>
                  </a:lnTo>
                  <a:lnTo>
                    <a:pt x="1212982" y="278465"/>
                  </a:lnTo>
                  <a:lnTo>
                    <a:pt x="1210544" y="244937"/>
                  </a:lnTo>
                  <a:lnTo>
                    <a:pt x="1202619" y="240670"/>
                  </a:lnTo>
                  <a:lnTo>
                    <a:pt x="1201400" y="221163"/>
                  </a:lnTo>
                  <a:lnTo>
                    <a:pt x="1200181" y="187635"/>
                  </a:lnTo>
                  <a:lnTo>
                    <a:pt x="1206886" y="170566"/>
                  </a:lnTo>
                  <a:lnTo>
                    <a:pt x="1192866" y="155326"/>
                  </a:lnTo>
                  <a:lnTo>
                    <a:pt x="1184331" y="138867"/>
                  </a:lnTo>
                  <a:lnTo>
                    <a:pt x="1160557" y="153497"/>
                  </a:lnTo>
                  <a:lnTo>
                    <a:pt x="1153242" y="12301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4" name="Google Shape;1134;p67"/>
            <p:cNvSpPr/>
            <p:nvPr/>
          </p:nvSpPr>
          <p:spPr>
            <a:xfrm>
              <a:off x="6610205" y="2264128"/>
              <a:ext cx="211109" cy="96996"/>
            </a:xfrm>
            <a:custGeom>
              <a:rect b="b" l="l" r="r" t="t"/>
              <a:pathLst>
                <a:path extrusionOk="0" h="103632" w="225552">
                  <a:moveTo>
                    <a:pt x="224820" y="19995"/>
                  </a:moveTo>
                  <a:lnTo>
                    <a:pt x="210800" y="12680"/>
                  </a:lnTo>
                  <a:lnTo>
                    <a:pt x="196779" y="14508"/>
                  </a:lnTo>
                  <a:lnTo>
                    <a:pt x="172395" y="2926"/>
                  </a:lnTo>
                  <a:lnTo>
                    <a:pt x="162032" y="5974"/>
                  </a:lnTo>
                  <a:lnTo>
                    <a:pt x="146182" y="21214"/>
                  </a:lnTo>
                  <a:lnTo>
                    <a:pt x="123017" y="9022"/>
                  </a:lnTo>
                  <a:lnTo>
                    <a:pt x="113873" y="26700"/>
                  </a:lnTo>
                  <a:lnTo>
                    <a:pt x="103510" y="31577"/>
                  </a:lnTo>
                  <a:lnTo>
                    <a:pt x="109606" y="55961"/>
                  </a:lnTo>
                  <a:lnTo>
                    <a:pt x="107168" y="62667"/>
                  </a:lnTo>
                  <a:lnTo>
                    <a:pt x="96804" y="54742"/>
                  </a:lnTo>
                  <a:lnTo>
                    <a:pt x="82174" y="53523"/>
                  </a:lnTo>
                  <a:lnTo>
                    <a:pt x="61448" y="60838"/>
                  </a:lnTo>
                  <a:lnTo>
                    <a:pt x="34625" y="59009"/>
                  </a:lnTo>
                  <a:lnTo>
                    <a:pt x="30968" y="68763"/>
                  </a:lnTo>
                  <a:lnTo>
                    <a:pt x="15118" y="58400"/>
                  </a:lnTo>
                  <a:lnTo>
                    <a:pt x="5974" y="60228"/>
                  </a:lnTo>
                  <a:lnTo>
                    <a:pt x="7193" y="66934"/>
                  </a:lnTo>
                  <a:lnTo>
                    <a:pt x="2926" y="76688"/>
                  </a:lnTo>
                  <a:lnTo>
                    <a:pt x="16947" y="83393"/>
                  </a:lnTo>
                  <a:lnTo>
                    <a:pt x="32796" y="84612"/>
                  </a:lnTo>
                  <a:lnTo>
                    <a:pt x="51694" y="90099"/>
                  </a:lnTo>
                  <a:lnTo>
                    <a:pt x="54742" y="82784"/>
                  </a:lnTo>
                  <a:lnTo>
                    <a:pt x="84003" y="76078"/>
                  </a:lnTo>
                  <a:lnTo>
                    <a:pt x="91928" y="89489"/>
                  </a:lnTo>
                  <a:lnTo>
                    <a:pt x="135819" y="99243"/>
                  </a:lnTo>
                  <a:lnTo>
                    <a:pt x="161422" y="101681"/>
                  </a:lnTo>
                  <a:lnTo>
                    <a:pt x="176052" y="93147"/>
                  </a:lnTo>
                  <a:lnTo>
                    <a:pt x="202265" y="92537"/>
                  </a:lnTo>
                  <a:lnTo>
                    <a:pt x="207752" y="85832"/>
                  </a:lnTo>
                  <a:lnTo>
                    <a:pt x="215676" y="61448"/>
                  </a:lnTo>
                  <a:lnTo>
                    <a:pt x="208971" y="53523"/>
                  </a:lnTo>
                  <a:lnTo>
                    <a:pt x="226040" y="53523"/>
                  </a:lnTo>
                  <a:lnTo>
                    <a:pt x="227259" y="37673"/>
                  </a:lnTo>
                  <a:lnTo>
                    <a:pt x="222992" y="24872"/>
                  </a:lnTo>
                  <a:lnTo>
                    <a:pt x="224820" y="1999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5" name="Google Shape;1135;p67"/>
            <p:cNvSpPr/>
            <p:nvPr/>
          </p:nvSpPr>
          <p:spPr>
            <a:xfrm>
              <a:off x="7661755" y="2517459"/>
              <a:ext cx="171169" cy="131230"/>
            </a:xfrm>
            <a:custGeom>
              <a:rect b="b" l="l" r="r" t="t"/>
              <a:pathLst>
                <a:path extrusionOk="0" h="140208" w="182880">
                  <a:moveTo>
                    <a:pt x="15118" y="84003"/>
                  </a:moveTo>
                  <a:lnTo>
                    <a:pt x="9022" y="85222"/>
                  </a:lnTo>
                  <a:lnTo>
                    <a:pt x="16338" y="99852"/>
                  </a:lnTo>
                  <a:lnTo>
                    <a:pt x="35845" y="117531"/>
                  </a:lnTo>
                  <a:lnTo>
                    <a:pt x="58400" y="123017"/>
                  </a:lnTo>
                  <a:lnTo>
                    <a:pt x="41331" y="100462"/>
                  </a:lnTo>
                  <a:lnTo>
                    <a:pt x="40112" y="94366"/>
                  </a:lnTo>
                  <a:lnTo>
                    <a:pt x="26091" y="94366"/>
                  </a:lnTo>
                  <a:lnTo>
                    <a:pt x="15118" y="84003"/>
                  </a:lnTo>
                  <a:close/>
                  <a:moveTo>
                    <a:pt x="78517" y="27310"/>
                  </a:moveTo>
                  <a:lnTo>
                    <a:pt x="52304" y="4145"/>
                  </a:lnTo>
                  <a:lnTo>
                    <a:pt x="43160" y="2926"/>
                  </a:lnTo>
                  <a:lnTo>
                    <a:pt x="36454" y="8412"/>
                  </a:lnTo>
                  <a:lnTo>
                    <a:pt x="55962" y="29139"/>
                  </a:lnTo>
                  <a:lnTo>
                    <a:pt x="52304" y="33406"/>
                  </a:lnTo>
                  <a:lnTo>
                    <a:pt x="35235" y="30968"/>
                  </a:lnTo>
                  <a:lnTo>
                    <a:pt x="9632" y="19995"/>
                  </a:lnTo>
                  <a:lnTo>
                    <a:pt x="2926" y="26091"/>
                  </a:lnTo>
                  <a:lnTo>
                    <a:pt x="11461" y="36454"/>
                  </a:lnTo>
                  <a:lnTo>
                    <a:pt x="24872" y="43160"/>
                  </a:lnTo>
                  <a:lnTo>
                    <a:pt x="20605" y="52304"/>
                  </a:lnTo>
                  <a:lnTo>
                    <a:pt x="39502" y="65715"/>
                  </a:lnTo>
                  <a:lnTo>
                    <a:pt x="33406" y="77907"/>
                  </a:lnTo>
                  <a:lnTo>
                    <a:pt x="48646" y="88270"/>
                  </a:lnTo>
                  <a:lnTo>
                    <a:pt x="63886" y="94976"/>
                  </a:lnTo>
                  <a:lnTo>
                    <a:pt x="69373" y="121798"/>
                  </a:lnTo>
                  <a:lnTo>
                    <a:pt x="101682" y="93147"/>
                  </a:lnTo>
                  <a:lnTo>
                    <a:pt x="113264" y="90099"/>
                  </a:lnTo>
                  <a:lnTo>
                    <a:pt x="124846" y="101681"/>
                  </a:lnTo>
                  <a:lnTo>
                    <a:pt x="117531" y="120579"/>
                  </a:lnTo>
                  <a:lnTo>
                    <a:pt x="140696" y="141305"/>
                  </a:lnTo>
                  <a:lnTo>
                    <a:pt x="148621" y="139476"/>
                  </a:lnTo>
                  <a:lnTo>
                    <a:pt x="143744" y="119969"/>
                  </a:lnTo>
                  <a:lnTo>
                    <a:pt x="154107" y="110825"/>
                  </a:lnTo>
                  <a:lnTo>
                    <a:pt x="156546" y="97414"/>
                  </a:lnTo>
                  <a:lnTo>
                    <a:pt x="155936" y="66934"/>
                  </a:lnTo>
                  <a:lnTo>
                    <a:pt x="181539" y="63886"/>
                  </a:lnTo>
                  <a:lnTo>
                    <a:pt x="169347" y="53523"/>
                  </a:lnTo>
                  <a:lnTo>
                    <a:pt x="154107" y="52304"/>
                  </a:lnTo>
                  <a:lnTo>
                    <a:pt x="132771" y="24872"/>
                  </a:lnTo>
                  <a:lnTo>
                    <a:pt x="112045" y="5364"/>
                  </a:lnTo>
                  <a:lnTo>
                    <a:pt x="112045" y="5364"/>
                  </a:lnTo>
                  <a:lnTo>
                    <a:pt x="96195" y="20604"/>
                  </a:lnTo>
                  <a:lnTo>
                    <a:pt x="93147" y="29748"/>
                  </a:lnTo>
                  <a:lnTo>
                    <a:pt x="78517" y="2731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6" name="Google Shape;1136;p67"/>
            <p:cNvSpPr/>
            <p:nvPr/>
          </p:nvSpPr>
          <p:spPr>
            <a:xfrm>
              <a:off x="7271489" y="4123598"/>
              <a:ext cx="57056" cy="79879"/>
            </a:xfrm>
            <a:custGeom>
              <a:rect b="b" l="l" r="r" t="t"/>
              <a:pathLst>
                <a:path extrusionOk="0" h="85344" w="60960">
                  <a:moveTo>
                    <a:pt x="54742" y="20605"/>
                  </a:moveTo>
                  <a:lnTo>
                    <a:pt x="52914" y="5365"/>
                  </a:lnTo>
                  <a:lnTo>
                    <a:pt x="52914" y="5365"/>
                  </a:lnTo>
                  <a:lnTo>
                    <a:pt x="34626" y="2926"/>
                  </a:lnTo>
                  <a:lnTo>
                    <a:pt x="24262" y="24872"/>
                  </a:lnTo>
                  <a:lnTo>
                    <a:pt x="2926" y="21824"/>
                  </a:lnTo>
                  <a:lnTo>
                    <a:pt x="11461" y="39502"/>
                  </a:lnTo>
                  <a:lnTo>
                    <a:pt x="12070" y="46208"/>
                  </a:lnTo>
                  <a:lnTo>
                    <a:pt x="24262" y="83393"/>
                  </a:lnTo>
                  <a:lnTo>
                    <a:pt x="23653" y="85222"/>
                  </a:lnTo>
                  <a:lnTo>
                    <a:pt x="27310" y="84613"/>
                  </a:lnTo>
                  <a:lnTo>
                    <a:pt x="40112" y="70592"/>
                  </a:lnTo>
                  <a:lnTo>
                    <a:pt x="53523" y="50475"/>
                  </a:lnTo>
                  <a:lnTo>
                    <a:pt x="62058" y="41941"/>
                  </a:lnTo>
                  <a:lnTo>
                    <a:pt x="62058" y="29749"/>
                  </a:lnTo>
                  <a:lnTo>
                    <a:pt x="54742" y="2060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7" name="Google Shape;1137;p67"/>
            <p:cNvSpPr/>
            <p:nvPr/>
          </p:nvSpPr>
          <p:spPr>
            <a:xfrm>
              <a:off x="6411077" y="2178544"/>
              <a:ext cx="102702" cy="68468"/>
            </a:xfrm>
            <a:custGeom>
              <a:rect b="b" l="l" r="r" t="t"/>
              <a:pathLst>
                <a:path extrusionOk="0" h="73152" w="109728">
                  <a:moveTo>
                    <a:pt x="74859" y="2926"/>
                  </a:moveTo>
                  <a:lnTo>
                    <a:pt x="48036" y="10851"/>
                  </a:lnTo>
                  <a:lnTo>
                    <a:pt x="26091" y="7803"/>
                  </a:lnTo>
                  <a:lnTo>
                    <a:pt x="26091" y="7803"/>
                  </a:lnTo>
                  <a:lnTo>
                    <a:pt x="2926" y="15118"/>
                  </a:lnTo>
                  <a:lnTo>
                    <a:pt x="7193" y="28529"/>
                  </a:lnTo>
                  <a:lnTo>
                    <a:pt x="20604" y="29139"/>
                  </a:lnTo>
                  <a:lnTo>
                    <a:pt x="35235" y="43769"/>
                  </a:lnTo>
                  <a:lnTo>
                    <a:pt x="55961" y="61448"/>
                  </a:lnTo>
                  <a:lnTo>
                    <a:pt x="71201" y="59009"/>
                  </a:lnTo>
                  <a:lnTo>
                    <a:pt x="98024" y="76078"/>
                  </a:lnTo>
                  <a:lnTo>
                    <a:pt x="100462" y="54742"/>
                  </a:lnTo>
                  <a:lnTo>
                    <a:pt x="108387" y="53523"/>
                  </a:lnTo>
                  <a:lnTo>
                    <a:pt x="110825" y="27920"/>
                  </a:lnTo>
                  <a:lnTo>
                    <a:pt x="93756" y="19385"/>
                  </a:lnTo>
                  <a:lnTo>
                    <a:pt x="74859"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8" name="Google Shape;1138;p67"/>
            <p:cNvSpPr/>
            <p:nvPr/>
          </p:nvSpPr>
          <p:spPr>
            <a:xfrm>
              <a:off x="6366003" y="3594114"/>
              <a:ext cx="96996" cy="222520"/>
            </a:xfrm>
            <a:custGeom>
              <a:rect b="b" l="l" r="r" t="t"/>
              <a:pathLst>
                <a:path extrusionOk="0" h="237744" w="103632">
                  <a:moveTo>
                    <a:pt x="99853" y="25481"/>
                  </a:moveTo>
                  <a:lnTo>
                    <a:pt x="73640" y="2926"/>
                  </a:lnTo>
                  <a:lnTo>
                    <a:pt x="61448" y="2926"/>
                  </a:lnTo>
                  <a:lnTo>
                    <a:pt x="49865" y="14509"/>
                  </a:lnTo>
                  <a:lnTo>
                    <a:pt x="42550" y="26091"/>
                  </a:lnTo>
                  <a:lnTo>
                    <a:pt x="26091" y="29749"/>
                  </a:lnTo>
                  <a:lnTo>
                    <a:pt x="18776" y="46817"/>
                  </a:lnTo>
                  <a:lnTo>
                    <a:pt x="7193" y="51085"/>
                  </a:lnTo>
                  <a:lnTo>
                    <a:pt x="2926" y="71201"/>
                  </a:lnTo>
                  <a:lnTo>
                    <a:pt x="13289" y="82784"/>
                  </a:lnTo>
                  <a:lnTo>
                    <a:pt x="25481" y="96805"/>
                  </a:lnTo>
                  <a:lnTo>
                    <a:pt x="26701" y="115702"/>
                  </a:lnTo>
                  <a:lnTo>
                    <a:pt x="33406" y="123627"/>
                  </a:lnTo>
                  <a:lnTo>
                    <a:pt x="32187" y="212629"/>
                  </a:lnTo>
                  <a:lnTo>
                    <a:pt x="40721" y="239451"/>
                  </a:lnTo>
                  <a:lnTo>
                    <a:pt x="68763" y="234574"/>
                  </a:lnTo>
                  <a:lnTo>
                    <a:pt x="70592" y="172395"/>
                  </a:lnTo>
                  <a:lnTo>
                    <a:pt x="69982" y="147401"/>
                  </a:lnTo>
                  <a:lnTo>
                    <a:pt x="76078" y="123017"/>
                  </a:lnTo>
                  <a:lnTo>
                    <a:pt x="86441" y="111435"/>
                  </a:lnTo>
                  <a:lnTo>
                    <a:pt x="102901" y="87051"/>
                  </a:lnTo>
                  <a:lnTo>
                    <a:pt x="99243" y="76688"/>
                  </a:lnTo>
                  <a:lnTo>
                    <a:pt x="105949" y="61448"/>
                  </a:lnTo>
                  <a:lnTo>
                    <a:pt x="98633" y="38283"/>
                  </a:lnTo>
                  <a:lnTo>
                    <a:pt x="99853" y="2548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9" name="Google Shape;1139;p67"/>
            <p:cNvSpPr/>
            <p:nvPr/>
          </p:nvSpPr>
          <p:spPr>
            <a:xfrm>
              <a:off x="6166875" y="3489701"/>
              <a:ext cx="245343" cy="199698"/>
            </a:xfrm>
            <a:custGeom>
              <a:rect b="b" l="l" r="r" t="t"/>
              <a:pathLst>
                <a:path extrusionOk="0" h="213360" w="262128">
                  <a:moveTo>
                    <a:pt x="202265" y="10241"/>
                  </a:moveTo>
                  <a:lnTo>
                    <a:pt x="180320" y="10241"/>
                  </a:lnTo>
                  <a:lnTo>
                    <a:pt x="171785" y="2926"/>
                  </a:lnTo>
                  <a:lnTo>
                    <a:pt x="153497" y="8412"/>
                  </a:lnTo>
                  <a:lnTo>
                    <a:pt x="121798" y="24262"/>
                  </a:lnTo>
                  <a:lnTo>
                    <a:pt x="115093" y="36454"/>
                  </a:lnTo>
                  <a:lnTo>
                    <a:pt x="88880" y="54132"/>
                  </a:lnTo>
                  <a:lnTo>
                    <a:pt x="84003" y="63886"/>
                  </a:lnTo>
                  <a:lnTo>
                    <a:pt x="69982" y="71811"/>
                  </a:lnTo>
                  <a:lnTo>
                    <a:pt x="53523" y="66324"/>
                  </a:lnTo>
                  <a:lnTo>
                    <a:pt x="43769" y="76078"/>
                  </a:lnTo>
                  <a:lnTo>
                    <a:pt x="38893" y="102900"/>
                  </a:lnTo>
                  <a:lnTo>
                    <a:pt x="11461" y="134600"/>
                  </a:lnTo>
                  <a:lnTo>
                    <a:pt x="12680" y="148011"/>
                  </a:lnTo>
                  <a:lnTo>
                    <a:pt x="2926" y="164470"/>
                  </a:lnTo>
                  <a:lnTo>
                    <a:pt x="5365" y="187025"/>
                  </a:lnTo>
                  <a:lnTo>
                    <a:pt x="20605" y="195560"/>
                  </a:lnTo>
                  <a:lnTo>
                    <a:pt x="26701" y="208361"/>
                  </a:lnTo>
                  <a:lnTo>
                    <a:pt x="41941" y="216286"/>
                  </a:lnTo>
                  <a:lnTo>
                    <a:pt x="53523" y="206532"/>
                  </a:lnTo>
                  <a:lnTo>
                    <a:pt x="69982" y="205313"/>
                  </a:lnTo>
                  <a:lnTo>
                    <a:pt x="93147" y="215067"/>
                  </a:lnTo>
                  <a:lnTo>
                    <a:pt x="88270" y="185806"/>
                  </a:lnTo>
                  <a:lnTo>
                    <a:pt x="89489" y="163860"/>
                  </a:lnTo>
                  <a:lnTo>
                    <a:pt x="148621" y="162032"/>
                  </a:lnTo>
                  <a:lnTo>
                    <a:pt x="163251" y="165080"/>
                  </a:lnTo>
                  <a:lnTo>
                    <a:pt x="174224" y="158984"/>
                  </a:lnTo>
                  <a:lnTo>
                    <a:pt x="190073" y="162032"/>
                  </a:lnTo>
                  <a:lnTo>
                    <a:pt x="219944" y="162641"/>
                  </a:lnTo>
                  <a:lnTo>
                    <a:pt x="231526" y="158374"/>
                  </a:lnTo>
                  <a:lnTo>
                    <a:pt x="238841" y="141305"/>
                  </a:lnTo>
                  <a:lnTo>
                    <a:pt x="255301" y="137648"/>
                  </a:lnTo>
                  <a:lnTo>
                    <a:pt x="262616" y="126065"/>
                  </a:lnTo>
                  <a:lnTo>
                    <a:pt x="263225" y="99243"/>
                  </a:lnTo>
                  <a:lnTo>
                    <a:pt x="224211" y="90708"/>
                  </a:lnTo>
                  <a:lnTo>
                    <a:pt x="222992" y="71811"/>
                  </a:lnTo>
                  <a:lnTo>
                    <a:pt x="204094" y="46817"/>
                  </a:lnTo>
                  <a:lnTo>
                    <a:pt x="199217" y="29139"/>
                  </a:lnTo>
                  <a:lnTo>
                    <a:pt x="202265" y="1024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0" name="Google Shape;1140;p67"/>
            <p:cNvSpPr/>
            <p:nvPr/>
          </p:nvSpPr>
          <p:spPr>
            <a:xfrm>
              <a:off x="9088737" y="3078324"/>
              <a:ext cx="165464" cy="211109"/>
            </a:xfrm>
            <a:custGeom>
              <a:rect b="b" l="l" r="r" t="t"/>
              <a:pathLst>
                <a:path extrusionOk="0" h="225552" w="176784">
                  <a:moveTo>
                    <a:pt x="175443" y="173614"/>
                  </a:moveTo>
                  <a:lnTo>
                    <a:pt x="148011" y="112044"/>
                  </a:lnTo>
                  <a:lnTo>
                    <a:pt x="138867" y="112654"/>
                  </a:lnTo>
                  <a:lnTo>
                    <a:pt x="137648" y="137038"/>
                  </a:lnTo>
                  <a:lnTo>
                    <a:pt x="116312" y="116921"/>
                  </a:lnTo>
                  <a:lnTo>
                    <a:pt x="123018" y="94976"/>
                  </a:lnTo>
                  <a:lnTo>
                    <a:pt x="137648" y="92537"/>
                  </a:lnTo>
                  <a:lnTo>
                    <a:pt x="147402" y="60228"/>
                  </a:lnTo>
                  <a:lnTo>
                    <a:pt x="126675" y="53523"/>
                  </a:lnTo>
                  <a:lnTo>
                    <a:pt x="96195" y="54132"/>
                  </a:lnTo>
                  <a:lnTo>
                    <a:pt x="63277" y="48646"/>
                  </a:lnTo>
                  <a:lnTo>
                    <a:pt x="55962" y="21824"/>
                  </a:lnTo>
                  <a:lnTo>
                    <a:pt x="39502" y="19385"/>
                  </a:lnTo>
                  <a:lnTo>
                    <a:pt x="10242" y="2926"/>
                  </a:lnTo>
                  <a:lnTo>
                    <a:pt x="2926" y="29139"/>
                  </a:lnTo>
                  <a:lnTo>
                    <a:pt x="30968" y="49865"/>
                  </a:lnTo>
                  <a:lnTo>
                    <a:pt x="12070" y="64496"/>
                  </a:lnTo>
                  <a:lnTo>
                    <a:pt x="7194" y="78516"/>
                  </a:lnTo>
                  <a:lnTo>
                    <a:pt x="29749" y="88880"/>
                  </a:lnTo>
                  <a:lnTo>
                    <a:pt x="27310" y="112044"/>
                  </a:lnTo>
                  <a:lnTo>
                    <a:pt x="43160" y="141305"/>
                  </a:lnTo>
                  <a:lnTo>
                    <a:pt x="52914" y="173004"/>
                  </a:lnTo>
                  <a:lnTo>
                    <a:pt x="66325" y="176662"/>
                  </a:lnTo>
                  <a:lnTo>
                    <a:pt x="76688" y="180929"/>
                  </a:lnTo>
                  <a:lnTo>
                    <a:pt x="80346" y="173614"/>
                  </a:lnTo>
                  <a:lnTo>
                    <a:pt x="95586" y="181539"/>
                  </a:lnTo>
                  <a:lnTo>
                    <a:pt x="103510" y="160203"/>
                  </a:lnTo>
                  <a:lnTo>
                    <a:pt x="98024" y="144353"/>
                  </a:lnTo>
                  <a:lnTo>
                    <a:pt x="129114" y="145572"/>
                  </a:lnTo>
                  <a:lnTo>
                    <a:pt x="146182" y="168128"/>
                  </a:lnTo>
                  <a:lnTo>
                    <a:pt x="155326" y="187025"/>
                  </a:lnTo>
                  <a:lnTo>
                    <a:pt x="160203" y="206532"/>
                  </a:lnTo>
                  <a:lnTo>
                    <a:pt x="172395" y="226649"/>
                  </a:lnTo>
                  <a:lnTo>
                    <a:pt x="165690" y="195560"/>
                  </a:lnTo>
                  <a:lnTo>
                    <a:pt x="178491" y="201656"/>
                  </a:lnTo>
                  <a:lnTo>
                    <a:pt x="175443" y="17361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1" name="Google Shape;1141;p67"/>
            <p:cNvSpPr/>
            <p:nvPr/>
          </p:nvSpPr>
          <p:spPr>
            <a:xfrm>
              <a:off x="6989059" y="2434157"/>
              <a:ext cx="182581" cy="108407"/>
            </a:xfrm>
            <a:custGeom>
              <a:rect b="b" l="l" r="r" t="t"/>
              <a:pathLst>
                <a:path extrusionOk="0" h="115824" w="195072">
                  <a:moveTo>
                    <a:pt x="194341" y="23043"/>
                  </a:moveTo>
                  <a:lnTo>
                    <a:pt x="176053" y="18776"/>
                  </a:lnTo>
                  <a:lnTo>
                    <a:pt x="151669" y="5364"/>
                  </a:lnTo>
                  <a:lnTo>
                    <a:pt x="116312" y="13899"/>
                  </a:lnTo>
                  <a:lnTo>
                    <a:pt x="102291" y="23652"/>
                  </a:lnTo>
                  <a:lnTo>
                    <a:pt x="56571" y="21824"/>
                  </a:lnTo>
                  <a:lnTo>
                    <a:pt x="32187" y="15728"/>
                  </a:lnTo>
                  <a:lnTo>
                    <a:pt x="20605" y="18776"/>
                  </a:lnTo>
                  <a:lnTo>
                    <a:pt x="9632" y="2926"/>
                  </a:lnTo>
                  <a:lnTo>
                    <a:pt x="2926" y="11460"/>
                  </a:lnTo>
                  <a:lnTo>
                    <a:pt x="7194" y="25481"/>
                  </a:lnTo>
                  <a:lnTo>
                    <a:pt x="24262" y="41331"/>
                  </a:lnTo>
                  <a:lnTo>
                    <a:pt x="13899" y="52913"/>
                  </a:lnTo>
                  <a:lnTo>
                    <a:pt x="9632" y="65105"/>
                  </a:lnTo>
                  <a:lnTo>
                    <a:pt x="13290" y="69372"/>
                  </a:lnTo>
                  <a:lnTo>
                    <a:pt x="9022" y="74859"/>
                  </a:lnTo>
                  <a:lnTo>
                    <a:pt x="26091" y="87051"/>
                  </a:lnTo>
                  <a:lnTo>
                    <a:pt x="30968" y="112044"/>
                  </a:lnTo>
                  <a:lnTo>
                    <a:pt x="54133" y="113264"/>
                  </a:lnTo>
                  <a:lnTo>
                    <a:pt x="77907" y="102900"/>
                  </a:lnTo>
                  <a:lnTo>
                    <a:pt x="101682" y="115702"/>
                  </a:lnTo>
                  <a:lnTo>
                    <a:pt x="129723" y="112044"/>
                  </a:lnTo>
                  <a:lnTo>
                    <a:pt x="127894" y="93756"/>
                  </a:lnTo>
                  <a:lnTo>
                    <a:pt x="158374" y="81564"/>
                  </a:lnTo>
                  <a:lnTo>
                    <a:pt x="185806" y="86441"/>
                  </a:lnTo>
                  <a:lnTo>
                    <a:pt x="173005" y="65105"/>
                  </a:lnTo>
                  <a:lnTo>
                    <a:pt x="180930" y="38283"/>
                  </a:lnTo>
                  <a:lnTo>
                    <a:pt x="194341" y="2304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2" name="Google Shape;1142;p67"/>
            <p:cNvSpPr/>
            <p:nvPr/>
          </p:nvSpPr>
          <p:spPr>
            <a:xfrm>
              <a:off x="6794496" y="2399352"/>
              <a:ext cx="114113" cy="91290"/>
            </a:xfrm>
            <a:custGeom>
              <a:rect b="b" l="l" r="r" t="t"/>
              <a:pathLst>
                <a:path extrusionOk="0" h="97536" w="121920">
                  <a:moveTo>
                    <a:pt x="40112" y="2926"/>
                  </a:moveTo>
                  <a:lnTo>
                    <a:pt x="26091" y="3536"/>
                  </a:lnTo>
                  <a:lnTo>
                    <a:pt x="19995" y="11460"/>
                  </a:lnTo>
                  <a:lnTo>
                    <a:pt x="8413" y="2926"/>
                  </a:lnTo>
                  <a:lnTo>
                    <a:pt x="2926" y="18166"/>
                  </a:lnTo>
                  <a:lnTo>
                    <a:pt x="19386" y="35844"/>
                  </a:lnTo>
                  <a:lnTo>
                    <a:pt x="27310" y="47427"/>
                  </a:lnTo>
                  <a:lnTo>
                    <a:pt x="42550" y="61448"/>
                  </a:lnTo>
                  <a:lnTo>
                    <a:pt x="54742" y="69982"/>
                  </a:lnTo>
                  <a:lnTo>
                    <a:pt x="68154" y="85222"/>
                  </a:lnTo>
                  <a:lnTo>
                    <a:pt x="96805" y="99852"/>
                  </a:lnTo>
                  <a:lnTo>
                    <a:pt x="99243" y="79126"/>
                  </a:lnTo>
                  <a:lnTo>
                    <a:pt x="108387" y="70592"/>
                  </a:lnTo>
                  <a:lnTo>
                    <a:pt x="113874" y="66934"/>
                  </a:lnTo>
                  <a:lnTo>
                    <a:pt x="121189" y="65105"/>
                  </a:lnTo>
                  <a:lnTo>
                    <a:pt x="124237" y="47427"/>
                  </a:lnTo>
                  <a:lnTo>
                    <a:pt x="107778" y="33406"/>
                  </a:lnTo>
                  <a:lnTo>
                    <a:pt x="113874" y="16947"/>
                  </a:lnTo>
                  <a:lnTo>
                    <a:pt x="102901" y="16947"/>
                  </a:lnTo>
                  <a:lnTo>
                    <a:pt x="102901" y="16947"/>
                  </a:lnTo>
                  <a:lnTo>
                    <a:pt x="88270" y="8412"/>
                  </a:lnTo>
                  <a:lnTo>
                    <a:pt x="66934" y="9022"/>
                  </a:lnTo>
                  <a:lnTo>
                    <a:pt x="40112"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3" name="Google Shape;1143;p67"/>
            <p:cNvSpPr/>
            <p:nvPr/>
          </p:nvSpPr>
          <p:spPr>
            <a:xfrm>
              <a:off x="6975366" y="2017074"/>
              <a:ext cx="256754" cy="171169"/>
            </a:xfrm>
            <a:custGeom>
              <a:rect b="b" l="l" r="r" t="t"/>
              <a:pathLst>
                <a:path extrusionOk="0" h="182880" w="274320">
                  <a:moveTo>
                    <a:pt x="155326" y="12070"/>
                  </a:moveTo>
                  <a:lnTo>
                    <a:pt x="123626" y="2926"/>
                  </a:lnTo>
                  <a:lnTo>
                    <a:pt x="95585" y="16947"/>
                  </a:lnTo>
                  <a:lnTo>
                    <a:pt x="79736" y="23043"/>
                  </a:lnTo>
                  <a:lnTo>
                    <a:pt x="85222" y="38893"/>
                  </a:lnTo>
                  <a:lnTo>
                    <a:pt x="63886" y="51085"/>
                  </a:lnTo>
                  <a:lnTo>
                    <a:pt x="60838" y="71811"/>
                  </a:lnTo>
                  <a:lnTo>
                    <a:pt x="31577" y="85222"/>
                  </a:lnTo>
                  <a:lnTo>
                    <a:pt x="3536" y="85222"/>
                  </a:lnTo>
                  <a:lnTo>
                    <a:pt x="7193" y="101681"/>
                  </a:lnTo>
                  <a:lnTo>
                    <a:pt x="17556" y="115702"/>
                  </a:lnTo>
                  <a:lnTo>
                    <a:pt x="19385" y="130333"/>
                  </a:lnTo>
                  <a:lnTo>
                    <a:pt x="2926" y="137648"/>
                  </a:lnTo>
                  <a:lnTo>
                    <a:pt x="14508" y="155326"/>
                  </a:lnTo>
                  <a:lnTo>
                    <a:pt x="17556" y="171785"/>
                  </a:lnTo>
                  <a:lnTo>
                    <a:pt x="30968" y="169957"/>
                  </a:lnTo>
                  <a:lnTo>
                    <a:pt x="45598" y="160203"/>
                  </a:lnTo>
                  <a:lnTo>
                    <a:pt x="68153" y="158984"/>
                  </a:lnTo>
                  <a:lnTo>
                    <a:pt x="98633" y="162032"/>
                  </a:lnTo>
                  <a:lnTo>
                    <a:pt x="132770" y="171176"/>
                  </a:lnTo>
                  <a:lnTo>
                    <a:pt x="155936" y="171785"/>
                  </a:lnTo>
                  <a:lnTo>
                    <a:pt x="168128" y="177272"/>
                  </a:lnTo>
                  <a:lnTo>
                    <a:pt x="177881" y="170566"/>
                  </a:lnTo>
                  <a:lnTo>
                    <a:pt x="187025" y="179710"/>
                  </a:lnTo>
                  <a:lnTo>
                    <a:pt x="213238" y="177881"/>
                  </a:lnTo>
                  <a:lnTo>
                    <a:pt x="225430" y="181539"/>
                  </a:lnTo>
                  <a:lnTo>
                    <a:pt x="224210" y="162641"/>
                  </a:lnTo>
                  <a:lnTo>
                    <a:pt x="231526" y="154107"/>
                  </a:lnTo>
                  <a:lnTo>
                    <a:pt x="256520" y="152278"/>
                  </a:lnTo>
                  <a:lnTo>
                    <a:pt x="256520" y="152278"/>
                  </a:lnTo>
                  <a:lnTo>
                    <a:pt x="244328" y="128504"/>
                  </a:lnTo>
                  <a:lnTo>
                    <a:pt x="235184" y="116312"/>
                  </a:lnTo>
                  <a:lnTo>
                    <a:pt x="240060" y="112654"/>
                  </a:lnTo>
                  <a:lnTo>
                    <a:pt x="263834" y="113873"/>
                  </a:lnTo>
                  <a:lnTo>
                    <a:pt x="273588" y="105949"/>
                  </a:lnTo>
                  <a:lnTo>
                    <a:pt x="263225" y="96195"/>
                  </a:lnTo>
                  <a:lnTo>
                    <a:pt x="242498" y="89489"/>
                  </a:lnTo>
                  <a:lnTo>
                    <a:pt x="243108" y="82784"/>
                  </a:lnTo>
                  <a:lnTo>
                    <a:pt x="229697" y="76078"/>
                  </a:lnTo>
                  <a:lnTo>
                    <a:pt x="207142" y="52304"/>
                  </a:lnTo>
                  <a:lnTo>
                    <a:pt x="210800" y="42550"/>
                  </a:lnTo>
                  <a:lnTo>
                    <a:pt x="204704" y="24872"/>
                  </a:lnTo>
                  <a:lnTo>
                    <a:pt x="175442" y="16337"/>
                  </a:lnTo>
                  <a:lnTo>
                    <a:pt x="161422" y="20605"/>
                  </a:lnTo>
                  <a:lnTo>
                    <a:pt x="155326" y="1207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4" name="Google Shape;1144;p67"/>
            <p:cNvSpPr/>
            <p:nvPr/>
          </p:nvSpPr>
          <p:spPr>
            <a:xfrm>
              <a:off x="3512609" y="3367030"/>
              <a:ext cx="51351" cy="96996"/>
            </a:xfrm>
            <a:custGeom>
              <a:rect b="b" l="l" r="r" t="t"/>
              <a:pathLst>
                <a:path extrusionOk="0" h="103632" w="54864">
                  <a:moveTo>
                    <a:pt x="12680" y="104120"/>
                  </a:moveTo>
                  <a:lnTo>
                    <a:pt x="21214" y="90708"/>
                  </a:lnTo>
                  <a:lnTo>
                    <a:pt x="27310" y="89489"/>
                  </a:lnTo>
                  <a:lnTo>
                    <a:pt x="35235" y="79126"/>
                  </a:lnTo>
                  <a:lnTo>
                    <a:pt x="41331" y="59619"/>
                  </a:lnTo>
                  <a:lnTo>
                    <a:pt x="39502" y="55961"/>
                  </a:lnTo>
                  <a:lnTo>
                    <a:pt x="44988" y="41940"/>
                  </a:lnTo>
                  <a:lnTo>
                    <a:pt x="42550" y="35844"/>
                  </a:lnTo>
                  <a:lnTo>
                    <a:pt x="50475" y="19385"/>
                  </a:lnTo>
                  <a:lnTo>
                    <a:pt x="52304" y="8412"/>
                  </a:lnTo>
                  <a:lnTo>
                    <a:pt x="45598" y="8412"/>
                  </a:lnTo>
                  <a:lnTo>
                    <a:pt x="46208" y="2926"/>
                  </a:lnTo>
                  <a:lnTo>
                    <a:pt x="40112" y="2926"/>
                  </a:lnTo>
                  <a:lnTo>
                    <a:pt x="24872" y="26700"/>
                  </a:lnTo>
                  <a:lnTo>
                    <a:pt x="19385" y="21824"/>
                  </a:lnTo>
                  <a:lnTo>
                    <a:pt x="15118" y="23652"/>
                  </a:lnTo>
                  <a:lnTo>
                    <a:pt x="14508" y="29748"/>
                  </a:lnTo>
                  <a:lnTo>
                    <a:pt x="10241" y="60228"/>
                  </a:lnTo>
                  <a:lnTo>
                    <a:pt x="2926" y="104120"/>
                  </a:lnTo>
                  <a:lnTo>
                    <a:pt x="12680" y="10412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5" name="Google Shape;1145;p67"/>
            <p:cNvSpPr/>
            <p:nvPr/>
          </p:nvSpPr>
          <p:spPr>
            <a:xfrm>
              <a:off x="4123684" y="4392905"/>
              <a:ext cx="405101" cy="479274"/>
            </a:xfrm>
            <a:custGeom>
              <a:rect b="b" l="l" r="r" t="t"/>
              <a:pathLst>
                <a:path extrusionOk="0" h="512064" w="432816">
                  <a:moveTo>
                    <a:pt x="415625" y="406481"/>
                  </a:moveTo>
                  <a:lnTo>
                    <a:pt x="425379" y="398557"/>
                  </a:lnTo>
                  <a:lnTo>
                    <a:pt x="420502" y="376611"/>
                  </a:lnTo>
                  <a:lnTo>
                    <a:pt x="428427" y="359542"/>
                  </a:lnTo>
                  <a:lnTo>
                    <a:pt x="431475" y="329062"/>
                  </a:lnTo>
                  <a:lnTo>
                    <a:pt x="421721" y="304678"/>
                  </a:lnTo>
                  <a:lnTo>
                    <a:pt x="402214" y="294315"/>
                  </a:lnTo>
                  <a:lnTo>
                    <a:pt x="397337" y="278465"/>
                  </a:lnTo>
                  <a:lnTo>
                    <a:pt x="400995" y="256520"/>
                  </a:lnTo>
                  <a:lnTo>
                    <a:pt x="335768" y="254691"/>
                  </a:lnTo>
                  <a:lnTo>
                    <a:pt x="319309" y="209581"/>
                  </a:lnTo>
                  <a:lnTo>
                    <a:pt x="329062" y="208971"/>
                  </a:lnTo>
                  <a:lnTo>
                    <a:pt x="327233" y="191902"/>
                  </a:lnTo>
                  <a:lnTo>
                    <a:pt x="319918" y="180929"/>
                  </a:lnTo>
                  <a:lnTo>
                    <a:pt x="316870" y="158374"/>
                  </a:lnTo>
                  <a:lnTo>
                    <a:pt x="296753" y="146792"/>
                  </a:lnTo>
                  <a:lnTo>
                    <a:pt x="275417" y="147401"/>
                  </a:lnTo>
                  <a:lnTo>
                    <a:pt x="260177" y="135819"/>
                  </a:lnTo>
                  <a:lnTo>
                    <a:pt x="237013" y="128504"/>
                  </a:lnTo>
                  <a:lnTo>
                    <a:pt x="222382" y="113873"/>
                  </a:lnTo>
                  <a:lnTo>
                    <a:pt x="183977" y="107777"/>
                  </a:lnTo>
                  <a:lnTo>
                    <a:pt x="144963" y="73030"/>
                  </a:lnTo>
                  <a:lnTo>
                    <a:pt x="146792" y="46817"/>
                  </a:lnTo>
                  <a:lnTo>
                    <a:pt x="141305" y="31577"/>
                  </a:lnTo>
                  <a:lnTo>
                    <a:pt x="143744" y="2926"/>
                  </a:lnTo>
                  <a:lnTo>
                    <a:pt x="99243" y="9632"/>
                  </a:lnTo>
                  <a:lnTo>
                    <a:pt x="82174" y="23653"/>
                  </a:lnTo>
                  <a:lnTo>
                    <a:pt x="52913" y="39502"/>
                  </a:lnTo>
                  <a:lnTo>
                    <a:pt x="46208" y="51085"/>
                  </a:lnTo>
                  <a:lnTo>
                    <a:pt x="28529" y="52304"/>
                  </a:lnTo>
                  <a:lnTo>
                    <a:pt x="2926" y="48646"/>
                  </a:lnTo>
                  <a:lnTo>
                    <a:pt x="36454" y="111435"/>
                  </a:lnTo>
                  <a:lnTo>
                    <a:pt x="29749" y="124237"/>
                  </a:lnTo>
                  <a:lnTo>
                    <a:pt x="30358" y="151669"/>
                  </a:lnTo>
                  <a:lnTo>
                    <a:pt x="32187" y="184587"/>
                  </a:lnTo>
                  <a:lnTo>
                    <a:pt x="20605" y="204094"/>
                  </a:lnTo>
                  <a:lnTo>
                    <a:pt x="27920" y="218725"/>
                  </a:lnTo>
                  <a:lnTo>
                    <a:pt x="21214" y="231526"/>
                  </a:lnTo>
                  <a:lnTo>
                    <a:pt x="38283" y="263835"/>
                  </a:lnTo>
                  <a:lnTo>
                    <a:pt x="21214" y="305897"/>
                  </a:lnTo>
                  <a:lnTo>
                    <a:pt x="40112" y="332110"/>
                  </a:lnTo>
                  <a:lnTo>
                    <a:pt x="47427" y="360152"/>
                  </a:lnTo>
                  <a:lnTo>
                    <a:pt x="66934" y="376611"/>
                  </a:lnTo>
                  <a:lnTo>
                    <a:pt x="60229" y="414406"/>
                  </a:lnTo>
                  <a:lnTo>
                    <a:pt x="82784" y="457688"/>
                  </a:lnTo>
                  <a:lnTo>
                    <a:pt x="101681" y="511333"/>
                  </a:lnTo>
                  <a:lnTo>
                    <a:pt x="124846" y="505846"/>
                  </a:lnTo>
                  <a:lnTo>
                    <a:pt x="149230" y="471099"/>
                  </a:lnTo>
                  <a:lnTo>
                    <a:pt x="194341" y="480243"/>
                  </a:lnTo>
                  <a:lnTo>
                    <a:pt x="216896" y="508285"/>
                  </a:lnTo>
                  <a:lnTo>
                    <a:pt x="226649" y="477195"/>
                  </a:lnTo>
                  <a:lnTo>
                    <a:pt x="265054" y="479024"/>
                  </a:lnTo>
                  <a:lnTo>
                    <a:pt x="271150" y="486949"/>
                  </a:lnTo>
                  <a:lnTo>
                    <a:pt x="280294" y="440619"/>
                  </a:lnTo>
                  <a:lnTo>
                    <a:pt x="279075" y="419893"/>
                  </a:lnTo>
                  <a:lnTo>
                    <a:pt x="291877" y="385755"/>
                  </a:lnTo>
                  <a:lnTo>
                    <a:pt x="349789" y="374173"/>
                  </a:lnTo>
                  <a:lnTo>
                    <a:pt x="380878" y="374782"/>
                  </a:lnTo>
                  <a:lnTo>
                    <a:pt x="413797" y="394899"/>
                  </a:lnTo>
                  <a:lnTo>
                    <a:pt x="415625" y="40648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6" name="Google Shape;1146;p67"/>
            <p:cNvSpPr/>
            <p:nvPr/>
          </p:nvSpPr>
          <p:spPr>
            <a:xfrm>
              <a:off x="3975338" y="3848016"/>
              <a:ext cx="1255242" cy="1420706"/>
            </a:xfrm>
            <a:custGeom>
              <a:rect b="b" l="l" r="r" t="t"/>
              <a:pathLst>
                <a:path extrusionOk="0" h="1517904" w="1341120">
                  <a:moveTo>
                    <a:pt x="594238" y="132771"/>
                  </a:moveTo>
                  <a:lnTo>
                    <a:pt x="585704" y="133990"/>
                  </a:lnTo>
                  <a:lnTo>
                    <a:pt x="566806" y="130942"/>
                  </a:lnTo>
                  <a:lnTo>
                    <a:pt x="555833" y="141305"/>
                  </a:lnTo>
                  <a:lnTo>
                    <a:pt x="539984" y="148011"/>
                  </a:lnTo>
                  <a:lnTo>
                    <a:pt x="529621" y="149230"/>
                  </a:lnTo>
                  <a:lnTo>
                    <a:pt x="525353" y="157155"/>
                  </a:lnTo>
                  <a:lnTo>
                    <a:pt x="508894" y="155326"/>
                  </a:lnTo>
                  <a:lnTo>
                    <a:pt x="487558" y="137038"/>
                  </a:lnTo>
                  <a:lnTo>
                    <a:pt x="485729" y="119360"/>
                  </a:lnTo>
                  <a:lnTo>
                    <a:pt x="477195" y="99243"/>
                  </a:lnTo>
                  <a:lnTo>
                    <a:pt x="483291" y="66325"/>
                  </a:lnTo>
                  <a:lnTo>
                    <a:pt x="493045" y="52913"/>
                  </a:lnTo>
                  <a:lnTo>
                    <a:pt x="485729" y="34625"/>
                  </a:lnTo>
                  <a:lnTo>
                    <a:pt x="474147" y="29139"/>
                  </a:lnTo>
                  <a:lnTo>
                    <a:pt x="479024" y="12070"/>
                  </a:lnTo>
                  <a:lnTo>
                    <a:pt x="471099" y="2926"/>
                  </a:lnTo>
                  <a:lnTo>
                    <a:pt x="453421" y="4755"/>
                  </a:lnTo>
                  <a:lnTo>
                    <a:pt x="457688" y="15728"/>
                  </a:lnTo>
                  <a:lnTo>
                    <a:pt x="444886" y="30358"/>
                  </a:lnTo>
                  <a:lnTo>
                    <a:pt x="405872" y="44989"/>
                  </a:lnTo>
                  <a:lnTo>
                    <a:pt x="381488" y="51085"/>
                  </a:lnTo>
                  <a:lnTo>
                    <a:pt x="371125" y="60229"/>
                  </a:lnTo>
                  <a:lnTo>
                    <a:pt x="344302" y="50475"/>
                  </a:lnTo>
                  <a:lnTo>
                    <a:pt x="318699" y="45598"/>
                  </a:lnTo>
                  <a:lnTo>
                    <a:pt x="312603" y="49256"/>
                  </a:lnTo>
                  <a:lnTo>
                    <a:pt x="327233" y="59009"/>
                  </a:lnTo>
                  <a:lnTo>
                    <a:pt x="325405" y="85222"/>
                  </a:lnTo>
                  <a:lnTo>
                    <a:pt x="329672" y="109606"/>
                  </a:lnTo>
                  <a:lnTo>
                    <a:pt x="358933" y="112654"/>
                  </a:lnTo>
                  <a:lnTo>
                    <a:pt x="360761" y="121189"/>
                  </a:lnTo>
                  <a:lnTo>
                    <a:pt x="335768" y="132161"/>
                  </a:lnTo>
                  <a:lnTo>
                    <a:pt x="331501" y="148621"/>
                  </a:lnTo>
                  <a:lnTo>
                    <a:pt x="317480" y="154717"/>
                  </a:lnTo>
                  <a:lnTo>
                    <a:pt x="291877" y="163861"/>
                  </a:lnTo>
                  <a:lnTo>
                    <a:pt x="285171" y="175443"/>
                  </a:lnTo>
                  <a:lnTo>
                    <a:pt x="258349" y="178491"/>
                  </a:lnTo>
                  <a:lnTo>
                    <a:pt x="240061" y="157765"/>
                  </a:lnTo>
                  <a:lnTo>
                    <a:pt x="233355" y="162641"/>
                  </a:lnTo>
                  <a:lnTo>
                    <a:pt x="227259" y="139477"/>
                  </a:lnTo>
                  <a:lnTo>
                    <a:pt x="217505" y="127285"/>
                  </a:lnTo>
                  <a:lnTo>
                    <a:pt x="205923" y="140696"/>
                  </a:lnTo>
                  <a:lnTo>
                    <a:pt x="139477" y="140086"/>
                  </a:lnTo>
                  <a:lnTo>
                    <a:pt x="139477" y="163861"/>
                  </a:lnTo>
                  <a:lnTo>
                    <a:pt x="159593" y="168128"/>
                  </a:lnTo>
                  <a:lnTo>
                    <a:pt x="158374" y="182758"/>
                  </a:lnTo>
                  <a:lnTo>
                    <a:pt x="151669" y="179101"/>
                  </a:lnTo>
                  <a:lnTo>
                    <a:pt x="132161" y="185197"/>
                  </a:lnTo>
                  <a:lnTo>
                    <a:pt x="132161" y="213238"/>
                  </a:lnTo>
                  <a:lnTo>
                    <a:pt x="147401" y="227869"/>
                  </a:lnTo>
                  <a:lnTo>
                    <a:pt x="152888" y="249814"/>
                  </a:lnTo>
                  <a:lnTo>
                    <a:pt x="152278" y="266883"/>
                  </a:lnTo>
                  <a:lnTo>
                    <a:pt x="138867" y="372953"/>
                  </a:lnTo>
                  <a:lnTo>
                    <a:pt x="107777" y="371125"/>
                  </a:lnTo>
                  <a:lnTo>
                    <a:pt x="103510" y="377221"/>
                  </a:lnTo>
                  <a:lnTo>
                    <a:pt x="75469" y="384536"/>
                  </a:lnTo>
                  <a:lnTo>
                    <a:pt x="37673" y="410749"/>
                  </a:lnTo>
                  <a:lnTo>
                    <a:pt x="35235" y="429037"/>
                  </a:lnTo>
                  <a:lnTo>
                    <a:pt x="27310" y="442448"/>
                  </a:lnTo>
                  <a:lnTo>
                    <a:pt x="31577" y="463174"/>
                  </a:lnTo>
                  <a:lnTo>
                    <a:pt x="11461" y="474757"/>
                  </a:lnTo>
                  <a:lnTo>
                    <a:pt x="12070" y="491216"/>
                  </a:lnTo>
                  <a:lnTo>
                    <a:pt x="2926" y="497921"/>
                  </a:lnTo>
                  <a:lnTo>
                    <a:pt x="18776" y="533278"/>
                  </a:lnTo>
                  <a:lnTo>
                    <a:pt x="38893" y="556443"/>
                  </a:lnTo>
                  <a:lnTo>
                    <a:pt x="32797" y="573512"/>
                  </a:lnTo>
                  <a:lnTo>
                    <a:pt x="55352" y="575341"/>
                  </a:lnTo>
                  <a:lnTo>
                    <a:pt x="69373" y="596067"/>
                  </a:lnTo>
                  <a:lnTo>
                    <a:pt x="99243" y="597286"/>
                  </a:lnTo>
                  <a:lnTo>
                    <a:pt x="126065" y="574121"/>
                  </a:lnTo>
                  <a:lnTo>
                    <a:pt x="127285" y="633253"/>
                  </a:lnTo>
                  <a:lnTo>
                    <a:pt x="143134" y="637520"/>
                  </a:lnTo>
                  <a:lnTo>
                    <a:pt x="161422" y="630814"/>
                  </a:lnTo>
                  <a:lnTo>
                    <a:pt x="187025" y="634472"/>
                  </a:lnTo>
                  <a:lnTo>
                    <a:pt x="204704" y="633253"/>
                  </a:lnTo>
                  <a:lnTo>
                    <a:pt x="211409" y="621670"/>
                  </a:lnTo>
                  <a:lnTo>
                    <a:pt x="240670" y="605821"/>
                  </a:lnTo>
                  <a:lnTo>
                    <a:pt x="257739" y="591800"/>
                  </a:lnTo>
                  <a:lnTo>
                    <a:pt x="302240" y="585094"/>
                  </a:lnTo>
                  <a:lnTo>
                    <a:pt x="299801" y="613745"/>
                  </a:lnTo>
                  <a:lnTo>
                    <a:pt x="305288" y="628985"/>
                  </a:lnTo>
                  <a:lnTo>
                    <a:pt x="303459" y="655198"/>
                  </a:lnTo>
                  <a:lnTo>
                    <a:pt x="342473" y="689945"/>
                  </a:lnTo>
                  <a:lnTo>
                    <a:pt x="380878" y="696041"/>
                  </a:lnTo>
                  <a:lnTo>
                    <a:pt x="395509" y="710672"/>
                  </a:lnTo>
                  <a:lnTo>
                    <a:pt x="418673" y="717987"/>
                  </a:lnTo>
                  <a:lnTo>
                    <a:pt x="433913" y="729569"/>
                  </a:lnTo>
                  <a:lnTo>
                    <a:pt x="455249" y="728960"/>
                  </a:lnTo>
                  <a:lnTo>
                    <a:pt x="475366" y="740542"/>
                  </a:lnTo>
                  <a:lnTo>
                    <a:pt x="478414" y="763097"/>
                  </a:lnTo>
                  <a:lnTo>
                    <a:pt x="485729" y="774070"/>
                  </a:lnTo>
                  <a:lnTo>
                    <a:pt x="487558" y="791139"/>
                  </a:lnTo>
                  <a:lnTo>
                    <a:pt x="477805" y="791749"/>
                  </a:lnTo>
                  <a:lnTo>
                    <a:pt x="494264" y="836859"/>
                  </a:lnTo>
                  <a:lnTo>
                    <a:pt x="559491" y="838688"/>
                  </a:lnTo>
                  <a:lnTo>
                    <a:pt x="555833" y="860633"/>
                  </a:lnTo>
                  <a:lnTo>
                    <a:pt x="560710" y="876483"/>
                  </a:lnTo>
                  <a:lnTo>
                    <a:pt x="580217" y="886846"/>
                  </a:lnTo>
                  <a:lnTo>
                    <a:pt x="589971" y="911230"/>
                  </a:lnTo>
                  <a:lnTo>
                    <a:pt x="586923" y="941710"/>
                  </a:lnTo>
                  <a:lnTo>
                    <a:pt x="578998" y="958779"/>
                  </a:lnTo>
                  <a:lnTo>
                    <a:pt x="583875" y="980725"/>
                  </a:lnTo>
                  <a:lnTo>
                    <a:pt x="574121" y="988649"/>
                  </a:lnTo>
                  <a:lnTo>
                    <a:pt x="585704" y="1010595"/>
                  </a:lnTo>
                  <a:lnTo>
                    <a:pt x="588142" y="1063021"/>
                  </a:lnTo>
                  <a:lnTo>
                    <a:pt x="624718" y="1070336"/>
                  </a:lnTo>
                  <a:lnTo>
                    <a:pt x="637520" y="1063021"/>
                  </a:lnTo>
                  <a:lnTo>
                    <a:pt x="661294" y="1073384"/>
                  </a:lnTo>
                  <a:lnTo>
                    <a:pt x="668609" y="1084966"/>
                  </a:lnTo>
                  <a:lnTo>
                    <a:pt x="674705" y="1120323"/>
                  </a:lnTo>
                  <a:lnTo>
                    <a:pt x="680192" y="1135563"/>
                  </a:lnTo>
                  <a:lnTo>
                    <a:pt x="692384" y="1137392"/>
                  </a:lnTo>
                  <a:lnTo>
                    <a:pt x="704576" y="1130686"/>
                  </a:lnTo>
                  <a:lnTo>
                    <a:pt x="717377" y="1138001"/>
                  </a:lnTo>
                  <a:lnTo>
                    <a:pt x="719206" y="1159337"/>
                  </a:lnTo>
                  <a:lnTo>
                    <a:pt x="717377" y="1182502"/>
                  </a:lnTo>
                  <a:lnTo>
                    <a:pt x="713110" y="1204448"/>
                  </a:lnTo>
                  <a:lnTo>
                    <a:pt x="728960" y="1197133"/>
                  </a:lnTo>
                  <a:lnTo>
                    <a:pt x="747857" y="1219688"/>
                  </a:lnTo>
                  <a:lnTo>
                    <a:pt x="750905" y="1250777"/>
                  </a:lnTo>
                  <a:lnTo>
                    <a:pt x="725302" y="1272113"/>
                  </a:lnTo>
                  <a:lnTo>
                    <a:pt x="705185" y="1287963"/>
                  </a:lnTo>
                  <a:lnTo>
                    <a:pt x="672877" y="1325758"/>
                  </a:lnTo>
                  <a:lnTo>
                    <a:pt x="636910" y="1378184"/>
                  </a:lnTo>
                  <a:lnTo>
                    <a:pt x="657637" y="1373917"/>
                  </a:lnTo>
                  <a:lnTo>
                    <a:pt x="695432" y="1403787"/>
                  </a:lnTo>
                  <a:lnTo>
                    <a:pt x="707014" y="1402568"/>
                  </a:lnTo>
                  <a:lnTo>
                    <a:pt x="744809" y="1427561"/>
                  </a:lnTo>
                  <a:lnTo>
                    <a:pt x="774070" y="1448897"/>
                  </a:lnTo>
                  <a:lnTo>
                    <a:pt x="797235" y="1475110"/>
                  </a:lnTo>
                  <a:lnTo>
                    <a:pt x="785653" y="1493398"/>
                  </a:lnTo>
                  <a:lnTo>
                    <a:pt x="798454" y="1515953"/>
                  </a:lnTo>
                  <a:lnTo>
                    <a:pt x="816133" y="1493398"/>
                  </a:lnTo>
                  <a:lnTo>
                    <a:pt x="825277" y="1456822"/>
                  </a:lnTo>
                  <a:lnTo>
                    <a:pt x="844784" y="1438534"/>
                  </a:lnTo>
                  <a:lnTo>
                    <a:pt x="868558" y="1408054"/>
                  </a:lnTo>
                  <a:lnTo>
                    <a:pt x="895990" y="1339779"/>
                  </a:lnTo>
                  <a:lnTo>
                    <a:pt x="916717" y="1318443"/>
                  </a:lnTo>
                  <a:lnTo>
                    <a:pt x="921593" y="1299545"/>
                  </a:lnTo>
                  <a:lnTo>
                    <a:pt x="923422" y="1260531"/>
                  </a:lnTo>
                  <a:lnTo>
                    <a:pt x="915497" y="1239195"/>
                  </a:lnTo>
                  <a:lnTo>
                    <a:pt x="917326" y="1209934"/>
                  </a:lnTo>
                  <a:lnTo>
                    <a:pt x="942320" y="1171529"/>
                  </a:lnTo>
                  <a:lnTo>
                    <a:pt x="978896" y="1140440"/>
                  </a:lnTo>
                  <a:lnTo>
                    <a:pt x="1015472" y="1129467"/>
                  </a:lnTo>
                  <a:lnTo>
                    <a:pt x="1037417" y="1111789"/>
                  </a:lnTo>
                  <a:lnTo>
                    <a:pt x="1089233" y="1097158"/>
                  </a:lnTo>
                  <a:lnTo>
                    <a:pt x="1125200" y="1097158"/>
                  </a:lnTo>
                  <a:lnTo>
                    <a:pt x="1131905" y="1073993"/>
                  </a:lnTo>
                  <a:lnTo>
                    <a:pt x="1157509" y="1056925"/>
                  </a:lnTo>
                  <a:lnTo>
                    <a:pt x="1161166" y="1017301"/>
                  </a:lnTo>
                  <a:lnTo>
                    <a:pt x="1192256" y="966704"/>
                  </a:lnTo>
                  <a:lnTo>
                    <a:pt x="1195304" y="914888"/>
                  </a:lnTo>
                  <a:lnTo>
                    <a:pt x="1205057" y="899038"/>
                  </a:lnTo>
                  <a:lnTo>
                    <a:pt x="1206886" y="874045"/>
                  </a:lnTo>
                  <a:lnTo>
                    <a:pt x="1213592" y="813694"/>
                  </a:lnTo>
                  <a:lnTo>
                    <a:pt x="1207496" y="741152"/>
                  </a:lnTo>
                  <a:lnTo>
                    <a:pt x="1216030" y="712501"/>
                  </a:lnTo>
                  <a:lnTo>
                    <a:pt x="1224565" y="711891"/>
                  </a:lnTo>
                  <a:lnTo>
                    <a:pt x="1248339" y="678363"/>
                  </a:lnTo>
                  <a:lnTo>
                    <a:pt x="1268456" y="634472"/>
                  </a:lnTo>
                  <a:lnTo>
                    <a:pt x="1315395" y="580827"/>
                  </a:lnTo>
                  <a:lnTo>
                    <a:pt x="1331854" y="555224"/>
                  </a:lnTo>
                  <a:lnTo>
                    <a:pt x="1344046" y="491216"/>
                  </a:lnTo>
                  <a:lnTo>
                    <a:pt x="1337950" y="467441"/>
                  </a:lnTo>
                  <a:lnTo>
                    <a:pt x="1325758" y="418064"/>
                  </a:lnTo>
                  <a:lnTo>
                    <a:pt x="1312957" y="405872"/>
                  </a:lnTo>
                  <a:lnTo>
                    <a:pt x="1283696" y="404653"/>
                  </a:lnTo>
                  <a:lnTo>
                    <a:pt x="1257483" y="393070"/>
                  </a:lnTo>
                  <a:lnTo>
                    <a:pt x="1212982" y="349789"/>
                  </a:lnTo>
                  <a:lnTo>
                    <a:pt x="1161776" y="317480"/>
                  </a:lnTo>
                  <a:lnTo>
                    <a:pt x="1110569" y="319309"/>
                  </a:lnTo>
                  <a:lnTo>
                    <a:pt x="1044123" y="298582"/>
                  </a:lnTo>
                  <a:lnTo>
                    <a:pt x="1004499" y="310774"/>
                  </a:lnTo>
                  <a:lnTo>
                    <a:pt x="1009376" y="289438"/>
                  </a:lnTo>
                  <a:lnTo>
                    <a:pt x="992917" y="266273"/>
                  </a:lnTo>
                  <a:lnTo>
                    <a:pt x="935614" y="243109"/>
                  </a:lnTo>
                  <a:lnTo>
                    <a:pt x="892333" y="229088"/>
                  </a:lnTo>
                  <a:lnTo>
                    <a:pt x="866729" y="254081"/>
                  </a:lnTo>
                  <a:lnTo>
                    <a:pt x="864901" y="215677"/>
                  </a:lnTo>
                  <a:lnTo>
                    <a:pt x="804550" y="209581"/>
                  </a:lnTo>
                  <a:lnTo>
                    <a:pt x="794187" y="197389"/>
                  </a:lnTo>
                  <a:lnTo>
                    <a:pt x="819790" y="165689"/>
                  </a:lnTo>
                  <a:lnTo>
                    <a:pt x="819181" y="138867"/>
                  </a:lnTo>
                  <a:lnTo>
                    <a:pt x="800893" y="132771"/>
                  </a:lnTo>
                  <a:lnTo>
                    <a:pt x="782605" y="64496"/>
                  </a:lnTo>
                  <a:lnTo>
                    <a:pt x="774680" y="43160"/>
                  </a:lnTo>
                  <a:lnTo>
                    <a:pt x="763097" y="44989"/>
                  </a:lnTo>
                  <a:lnTo>
                    <a:pt x="741761" y="80345"/>
                  </a:lnTo>
                  <a:lnTo>
                    <a:pt x="730789" y="108997"/>
                  </a:lnTo>
                  <a:lnTo>
                    <a:pt x="717987" y="123627"/>
                  </a:lnTo>
                  <a:lnTo>
                    <a:pt x="701528" y="126675"/>
                  </a:lnTo>
                  <a:lnTo>
                    <a:pt x="696651" y="115702"/>
                  </a:lnTo>
                  <a:lnTo>
                    <a:pt x="689336" y="113873"/>
                  </a:lnTo>
                  <a:lnTo>
                    <a:pt x="678363" y="124846"/>
                  </a:lnTo>
                  <a:lnTo>
                    <a:pt x="663733" y="116921"/>
                  </a:lnTo>
                  <a:lnTo>
                    <a:pt x="644225" y="108387"/>
                  </a:lnTo>
                  <a:lnTo>
                    <a:pt x="627766" y="112654"/>
                  </a:lnTo>
                  <a:lnTo>
                    <a:pt x="613745" y="108997"/>
                  </a:lnTo>
                  <a:lnTo>
                    <a:pt x="610697" y="119969"/>
                  </a:lnTo>
                  <a:lnTo>
                    <a:pt x="616184" y="127894"/>
                  </a:lnTo>
                  <a:lnTo>
                    <a:pt x="613136" y="135819"/>
                  </a:lnTo>
                  <a:lnTo>
                    <a:pt x="594238" y="13277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7" name="Google Shape;1147;p67"/>
            <p:cNvSpPr/>
            <p:nvPr/>
          </p:nvSpPr>
          <p:spPr>
            <a:xfrm>
              <a:off x="9999358" y="3840598"/>
              <a:ext cx="39940" cy="57056"/>
            </a:xfrm>
            <a:custGeom>
              <a:rect b="b" l="l" r="r" t="t"/>
              <a:pathLst>
                <a:path extrusionOk="0" h="60960" w="42672">
                  <a:moveTo>
                    <a:pt x="2926" y="38893"/>
                  </a:moveTo>
                  <a:lnTo>
                    <a:pt x="19385" y="59009"/>
                  </a:lnTo>
                  <a:lnTo>
                    <a:pt x="26090" y="45598"/>
                  </a:lnTo>
                  <a:lnTo>
                    <a:pt x="42550" y="46817"/>
                  </a:lnTo>
                  <a:lnTo>
                    <a:pt x="43160" y="21824"/>
                  </a:lnTo>
                  <a:lnTo>
                    <a:pt x="43769" y="2926"/>
                  </a:lnTo>
                  <a:lnTo>
                    <a:pt x="15728" y="24262"/>
                  </a:lnTo>
                  <a:lnTo>
                    <a:pt x="2926" y="3889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8" name="Google Shape;1148;p67"/>
            <p:cNvSpPr/>
            <p:nvPr/>
          </p:nvSpPr>
          <p:spPr>
            <a:xfrm>
              <a:off x="9097295" y="3010998"/>
              <a:ext cx="108407" cy="62762"/>
            </a:xfrm>
            <a:custGeom>
              <a:rect b="b" l="l" r="r" t="t"/>
              <a:pathLst>
                <a:path extrusionOk="0" h="67056" w="115824">
                  <a:moveTo>
                    <a:pt x="94366" y="23652"/>
                  </a:moveTo>
                  <a:lnTo>
                    <a:pt x="77907" y="12680"/>
                  </a:lnTo>
                  <a:lnTo>
                    <a:pt x="60229" y="12070"/>
                  </a:lnTo>
                  <a:lnTo>
                    <a:pt x="34626" y="2926"/>
                  </a:lnTo>
                  <a:lnTo>
                    <a:pt x="18776" y="12680"/>
                  </a:lnTo>
                  <a:lnTo>
                    <a:pt x="2926" y="41940"/>
                  </a:lnTo>
                  <a:lnTo>
                    <a:pt x="4755" y="49256"/>
                  </a:lnTo>
                  <a:lnTo>
                    <a:pt x="38283" y="64496"/>
                  </a:lnTo>
                  <a:lnTo>
                    <a:pt x="57790" y="58400"/>
                  </a:lnTo>
                  <a:lnTo>
                    <a:pt x="86442" y="60838"/>
                  </a:lnTo>
                  <a:lnTo>
                    <a:pt x="113264" y="59619"/>
                  </a:lnTo>
                  <a:lnTo>
                    <a:pt x="110826" y="35844"/>
                  </a:lnTo>
                  <a:lnTo>
                    <a:pt x="94366" y="2365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9" name="Google Shape;1149;p67"/>
            <p:cNvSpPr/>
            <p:nvPr/>
          </p:nvSpPr>
          <p:spPr>
            <a:xfrm>
              <a:off x="6962813" y="4679328"/>
              <a:ext cx="302399" cy="336633"/>
            </a:xfrm>
            <a:custGeom>
              <a:rect b="b" l="l" r="r" t="t"/>
              <a:pathLst>
                <a:path extrusionOk="0" h="359664" w="323088">
                  <a:moveTo>
                    <a:pt x="192512" y="5974"/>
                  </a:moveTo>
                  <a:lnTo>
                    <a:pt x="186416" y="2926"/>
                  </a:lnTo>
                  <a:lnTo>
                    <a:pt x="166909" y="12070"/>
                  </a:lnTo>
                  <a:lnTo>
                    <a:pt x="157155" y="12070"/>
                  </a:lnTo>
                  <a:lnTo>
                    <a:pt x="134600" y="27310"/>
                  </a:lnTo>
                  <a:lnTo>
                    <a:pt x="122408" y="11461"/>
                  </a:lnTo>
                  <a:lnTo>
                    <a:pt x="69982" y="24872"/>
                  </a:lnTo>
                  <a:lnTo>
                    <a:pt x="44989" y="26091"/>
                  </a:lnTo>
                  <a:lnTo>
                    <a:pt x="39502" y="164470"/>
                  </a:lnTo>
                  <a:lnTo>
                    <a:pt x="6584" y="165689"/>
                  </a:lnTo>
                  <a:lnTo>
                    <a:pt x="2926" y="278465"/>
                  </a:lnTo>
                  <a:lnTo>
                    <a:pt x="11461" y="284561"/>
                  </a:lnTo>
                  <a:lnTo>
                    <a:pt x="29749" y="321747"/>
                  </a:lnTo>
                  <a:lnTo>
                    <a:pt x="25482" y="344912"/>
                  </a:lnTo>
                  <a:lnTo>
                    <a:pt x="32187" y="358933"/>
                  </a:lnTo>
                  <a:lnTo>
                    <a:pt x="56571" y="354665"/>
                  </a:lnTo>
                  <a:lnTo>
                    <a:pt x="73640" y="337597"/>
                  </a:lnTo>
                  <a:lnTo>
                    <a:pt x="90099" y="326014"/>
                  </a:lnTo>
                  <a:lnTo>
                    <a:pt x="99243" y="307117"/>
                  </a:lnTo>
                  <a:lnTo>
                    <a:pt x="115702" y="297973"/>
                  </a:lnTo>
                  <a:lnTo>
                    <a:pt x="129723" y="302849"/>
                  </a:lnTo>
                  <a:lnTo>
                    <a:pt x="144963" y="313822"/>
                  </a:lnTo>
                  <a:lnTo>
                    <a:pt x="171786" y="315651"/>
                  </a:lnTo>
                  <a:lnTo>
                    <a:pt x="193731" y="306507"/>
                  </a:lnTo>
                  <a:lnTo>
                    <a:pt x="197389" y="294315"/>
                  </a:lnTo>
                  <a:lnTo>
                    <a:pt x="204704" y="276027"/>
                  </a:lnTo>
                  <a:lnTo>
                    <a:pt x="222992" y="272979"/>
                  </a:lnTo>
                  <a:lnTo>
                    <a:pt x="233355" y="258349"/>
                  </a:lnTo>
                  <a:lnTo>
                    <a:pt x="245547" y="232136"/>
                  </a:lnTo>
                  <a:lnTo>
                    <a:pt x="277246" y="203485"/>
                  </a:lnTo>
                  <a:lnTo>
                    <a:pt x="326014" y="174833"/>
                  </a:lnTo>
                  <a:lnTo>
                    <a:pt x="305288" y="157155"/>
                  </a:lnTo>
                  <a:lnTo>
                    <a:pt x="279685" y="151669"/>
                  </a:lnTo>
                  <a:lnTo>
                    <a:pt x="270541" y="126675"/>
                  </a:lnTo>
                  <a:lnTo>
                    <a:pt x="271150" y="113264"/>
                  </a:lnTo>
                  <a:lnTo>
                    <a:pt x="257130" y="108997"/>
                  </a:lnTo>
                  <a:lnTo>
                    <a:pt x="220554" y="66325"/>
                  </a:lnTo>
                  <a:lnTo>
                    <a:pt x="210800" y="43769"/>
                  </a:lnTo>
                  <a:lnTo>
                    <a:pt x="204094" y="37064"/>
                  </a:lnTo>
                  <a:lnTo>
                    <a:pt x="192512" y="597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0" name="Google Shape;1150;p67"/>
            <p:cNvSpPr/>
            <p:nvPr/>
          </p:nvSpPr>
          <p:spPr>
            <a:xfrm>
              <a:off x="6804197" y="3634054"/>
              <a:ext cx="416512" cy="325222"/>
            </a:xfrm>
            <a:custGeom>
              <a:rect b="b" l="l" r="r" t="t"/>
              <a:pathLst>
                <a:path extrusionOk="0" h="347472" w="445008">
                  <a:moveTo>
                    <a:pt x="324185" y="100462"/>
                  </a:moveTo>
                  <a:lnTo>
                    <a:pt x="321137" y="98633"/>
                  </a:lnTo>
                  <a:lnTo>
                    <a:pt x="308945" y="87661"/>
                  </a:lnTo>
                  <a:lnTo>
                    <a:pt x="307116" y="75469"/>
                  </a:lnTo>
                  <a:lnTo>
                    <a:pt x="311993" y="59619"/>
                  </a:lnTo>
                  <a:lnTo>
                    <a:pt x="311993" y="43769"/>
                  </a:lnTo>
                  <a:lnTo>
                    <a:pt x="291876" y="19385"/>
                  </a:lnTo>
                  <a:lnTo>
                    <a:pt x="287609" y="2926"/>
                  </a:lnTo>
                  <a:lnTo>
                    <a:pt x="266273" y="9632"/>
                  </a:lnTo>
                  <a:lnTo>
                    <a:pt x="249204" y="24872"/>
                  </a:lnTo>
                  <a:lnTo>
                    <a:pt x="224820" y="67544"/>
                  </a:lnTo>
                  <a:lnTo>
                    <a:pt x="193121" y="85222"/>
                  </a:lnTo>
                  <a:lnTo>
                    <a:pt x="160202" y="82784"/>
                  </a:lnTo>
                  <a:lnTo>
                    <a:pt x="150449" y="86441"/>
                  </a:lnTo>
                  <a:lnTo>
                    <a:pt x="154106" y="100462"/>
                  </a:lnTo>
                  <a:lnTo>
                    <a:pt x="136428" y="113873"/>
                  </a:lnTo>
                  <a:lnTo>
                    <a:pt x="122408" y="129113"/>
                  </a:lnTo>
                  <a:lnTo>
                    <a:pt x="79126" y="143744"/>
                  </a:lnTo>
                  <a:lnTo>
                    <a:pt x="70592" y="135209"/>
                  </a:lnTo>
                  <a:lnTo>
                    <a:pt x="65105" y="133990"/>
                  </a:lnTo>
                  <a:lnTo>
                    <a:pt x="59009" y="144353"/>
                  </a:lnTo>
                  <a:lnTo>
                    <a:pt x="30358" y="146792"/>
                  </a:lnTo>
                  <a:lnTo>
                    <a:pt x="13898" y="186416"/>
                  </a:lnTo>
                  <a:lnTo>
                    <a:pt x="5364" y="193121"/>
                  </a:lnTo>
                  <a:lnTo>
                    <a:pt x="2926" y="223601"/>
                  </a:lnTo>
                  <a:lnTo>
                    <a:pt x="6584" y="240061"/>
                  </a:lnTo>
                  <a:lnTo>
                    <a:pt x="4145" y="251643"/>
                  </a:lnTo>
                  <a:lnTo>
                    <a:pt x="19994" y="271760"/>
                  </a:lnTo>
                  <a:lnTo>
                    <a:pt x="23042" y="285781"/>
                  </a:lnTo>
                  <a:lnTo>
                    <a:pt x="35844" y="305288"/>
                  </a:lnTo>
                  <a:lnTo>
                    <a:pt x="51694" y="318089"/>
                  </a:lnTo>
                  <a:lnTo>
                    <a:pt x="53522" y="335768"/>
                  </a:lnTo>
                  <a:lnTo>
                    <a:pt x="57180" y="346741"/>
                  </a:lnTo>
                  <a:lnTo>
                    <a:pt x="74858" y="310774"/>
                  </a:lnTo>
                  <a:lnTo>
                    <a:pt x="94976" y="290048"/>
                  </a:lnTo>
                  <a:lnTo>
                    <a:pt x="118140" y="296753"/>
                  </a:lnTo>
                  <a:lnTo>
                    <a:pt x="140086" y="299192"/>
                  </a:lnTo>
                  <a:lnTo>
                    <a:pt x="143134" y="271760"/>
                  </a:lnTo>
                  <a:lnTo>
                    <a:pt x="156545" y="252253"/>
                  </a:lnTo>
                  <a:lnTo>
                    <a:pt x="174833" y="240061"/>
                  </a:lnTo>
                  <a:lnTo>
                    <a:pt x="202874" y="252862"/>
                  </a:lnTo>
                  <a:lnTo>
                    <a:pt x="224820" y="267493"/>
                  </a:lnTo>
                  <a:lnTo>
                    <a:pt x="249814" y="271150"/>
                  </a:lnTo>
                  <a:lnTo>
                    <a:pt x="275417" y="278465"/>
                  </a:lnTo>
                  <a:lnTo>
                    <a:pt x="285170" y="255301"/>
                  </a:lnTo>
                  <a:lnTo>
                    <a:pt x="290048" y="252253"/>
                  </a:lnTo>
                  <a:lnTo>
                    <a:pt x="305897" y="255910"/>
                  </a:lnTo>
                  <a:lnTo>
                    <a:pt x="343692" y="237013"/>
                  </a:lnTo>
                  <a:lnTo>
                    <a:pt x="357104" y="244937"/>
                  </a:lnTo>
                  <a:lnTo>
                    <a:pt x="368076" y="243718"/>
                  </a:lnTo>
                  <a:lnTo>
                    <a:pt x="373562" y="234574"/>
                  </a:lnTo>
                  <a:lnTo>
                    <a:pt x="385754" y="230917"/>
                  </a:lnTo>
                  <a:lnTo>
                    <a:pt x="411968" y="235184"/>
                  </a:lnTo>
                  <a:lnTo>
                    <a:pt x="433913" y="235793"/>
                  </a:lnTo>
                  <a:lnTo>
                    <a:pt x="444886" y="232136"/>
                  </a:lnTo>
                  <a:lnTo>
                    <a:pt x="439400" y="219334"/>
                  </a:lnTo>
                  <a:lnTo>
                    <a:pt x="413796" y="204094"/>
                  </a:lnTo>
                  <a:lnTo>
                    <a:pt x="404652" y="180929"/>
                  </a:lnTo>
                  <a:lnTo>
                    <a:pt x="390022" y="164470"/>
                  </a:lnTo>
                  <a:lnTo>
                    <a:pt x="366857" y="143744"/>
                  </a:lnTo>
                  <a:lnTo>
                    <a:pt x="366248" y="131552"/>
                  </a:lnTo>
                  <a:lnTo>
                    <a:pt x="347350" y="115702"/>
                  </a:lnTo>
                  <a:lnTo>
                    <a:pt x="324185" y="10046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1" name="Google Shape;1151;p67"/>
            <p:cNvSpPr/>
            <p:nvPr/>
          </p:nvSpPr>
          <p:spPr>
            <a:xfrm>
              <a:off x="2732078" y="1214860"/>
              <a:ext cx="2430605" cy="1300887"/>
            </a:xfrm>
            <a:custGeom>
              <a:rect b="b" l="l" r="r" t="t"/>
              <a:pathLst>
                <a:path extrusionOk="0" h="1389888" w="2596896">
                  <a:moveTo>
                    <a:pt x="1922557" y="1218469"/>
                  </a:moveTo>
                  <a:lnTo>
                    <a:pt x="1918289" y="1200181"/>
                  </a:lnTo>
                  <a:lnTo>
                    <a:pt x="1903049" y="1211763"/>
                  </a:lnTo>
                  <a:lnTo>
                    <a:pt x="1906097" y="1224565"/>
                  </a:lnTo>
                  <a:lnTo>
                    <a:pt x="1940235" y="1240414"/>
                  </a:lnTo>
                  <a:lnTo>
                    <a:pt x="1951817" y="1237976"/>
                  </a:lnTo>
                  <a:lnTo>
                    <a:pt x="1971934" y="1222736"/>
                  </a:lnTo>
                  <a:lnTo>
                    <a:pt x="1943283" y="1223345"/>
                  </a:lnTo>
                  <a:lnTo>
                    <a:pt x="1922557" y="1218469"/>
                  </a:lnTo>
                  <a:close/>
                  <a:moveTo>
                    <a:pt x="2010339" y="1121542"/>
                  </a:moveTo>
                  <a:lnTo>
                    <a:pt x="2011558" y="1114837"/>
                  </a:lnTo>
                  <a:lnTo>
                    <a:pt x="1986565" y="1098987"/>
                  </a:lnTo>
                  <a:lnTo>
                    <a:pt x="1950598" y="1089233"/>
                  </a:lnTo>
                  <a:lnTo>
                    <a:pt x="1939016" y="1092891"/>
                  </a:lnTo>
                  <a:lnTo>
                    <a:pt x="1960352" y="1110569"/>
                  </a:lnTo>
                  <a:lnTo>
                    <a:pt x="1995099" y="1122152"/>
                  </a:lnTo>
                  <a:lnTo>
                    <a:pt x="2010339" y="1121542"/>
                  </a:lnTo>
                  <a:close/>
                  <a:moveTo>
                    <a:pt x="149230" y="1144097"/>
                  </a:moveTo>
                  <a:lnTo>
                    <a:pt x="150449" y="1123371"/>
                  </a:lnTo>
                  <a:lnTo>
                    <a:pt x="130942" y="1107521"/>
                  </a:lnTo>
                  <a:lnTo>
                    <a:pt x="128504" y="1089843"/>
                  </a:lnTo>
                  <a:lnTo>
                    <a:pt x="127894" y="1077041"/>
                  </a:lnTo>
                  <a:lnTo>
                    <a:pt x="102900" y="1072774"/>
                  </a:lnTo>
                  <a:lnTo>
                    <a:pt x="88270" y="1067288"/>
                  </a:lnTo>
                  <a:lnTo>
                    <a:pt x="63276" y="1058753"/>
                  </a:lnTo>
                  <a:lnTo>
                    <a:pt x="54742" y="1067897"/>
                  </a:lnTo>
                  <a:lnTo>
                    <a:pt x="51084" y="1088014"/>
                  </a:lnTo>
                  <a:lnTo>
                    <a:pt x="77297" y="1094720"/>
                  </a:lnTo>
                  <a:lnTo>
                    <a:pt x="74859" y="1105693"/>
                  </a:lnTo>
                  <a:lnTo>
                    <a:pt x="92537" y="1119104"/>
                  </a:lnTo>
                  <a:lnTo>
                    <a:pt x="92537" y="1132515"/>
                  </a:lnTo>
                  <a:lnTo>
                    <a:pt x="130942" y="1149584"/>
                  </a:lnTo>
                  <a:lnTo>
                    <a:pt x="149230" y="1144097"/>
                  </a:lnTo>
                  <a:close/>
                  <a:moveTo>
                    <a:pt x="2198096" y="1061801"/>
                  </a:moveTo>
                  <a:lnTo>
                    <a:pt x="2221870" y="1038636"/>
                  </a:lnTo>
                  <a:lnTo>
                    <a:pt x="2230405" y="1028273"/>
                  </a:lnTo>
                  <a:lnTo>
                    <a:pt x="2217603" y="1026444"/>
                  </a:lnTo>
                  <a:lnTo>
                    <a:pt x="2187733" y="1039856"/>
                  </a:lnTo>
                  <a:lnTo>
                    <a:pt x="2162129" y="1061192"/>
                  </a:lnTo>
                  <a:lnTo>
                    <a:pt x="2112752" y="1120933"/>
                  </a:lnTo>
                  <a:lnTo>
                    <a:pt x="2080443" y="1143488"/>
                  </a:lnTo>
                  <a:lnTo>
                    <a:pt x="2090197" y="1153851"/>
                  </a:lnTo>
                  <a:lnTo>
                    <a:pt x="2067032" y="1167262"/>
                  </a:lnTo>
                  <a:lnTo>
                    <a:pt x="2068251" y="1178845"/>
                  </a:lnTo>
                  <a:lnTo>
                    <a:pt x="2126773" y="1179454"/>
                  </a:lnTo>
                  <a:lnTo>
                    <a:pt x="2159691" y="1177625"/>
                  </a:lnTo>
                  <a:lnTo>
                    <a:pt x="2186513" y="1186769"/>
                  </a:lnTo>
                  <a:lnTo>
                    <a:pt x="2159691" y="1204448"/>
                  </a:lnTo>
                  <a:lnTo>
                    <a:pt x="2177369" y="1205667"/>
                  </a:lnTo>
                  <a:lnTo>
                    <a:pt x="2221870" y="1172749"/>
                  </a:lnTo>
                  <a:lnTo>
                    <a:pt x="2229185" y="1177625"/>
                  </a:lnTo>
                  <a:lnTo>
                    <a:pt x="2213945" y="1208715"/>
                  </a:lnTo>
                  <a:lnTo>
                    <a:pt x="2232233" y="1216030"/>
                  </a:lnTo>
                  <a:lnTo>
                    <a:pt x="2246254" y="1214811"/>
                  </a:lnTo>
                  <a:lnTo>
                    <a:pt x="2267590" y="1181283"/>
                  </a:lnTo>
                  <a:lnTo>
                    <a:pt x="2264542" y="1157509"/>
                  </a:lnTo>
                  <a:lnTo>
                    <a:pt x="2266371" y="1137392"/>
                  </a:lnTo>
                  <a:lnTo>
                    <a:pt x="2243816" y="1144097"/>
                  </a:lnTo>
                  <a:lnTo>
                    <a:pt x="2260885" y="1116056"/>
                  </a:lnTo>
                  <a:lnTo>
                    <a:pt x="2234672" y="1104473"/>
                  </a:lnTo>
                  <a:lnTo>
                    <a:pt x="2218213" y="1113617"/>
                  </a:lnTo>
                  <a:lnTo>
                    <a:pt x="2194438" y="1103254"/>
                  </a:lnTo>
                  <a:lnTo>
                    <a:pt x="2209069" y="1090453"/>
                  </a:lnTo>
                  <a:lnTo>
                    <a:pt x="2191390" y="1082528"/>
                  </a:lnTo>
                  <a:lnTo>
                    <a:pt x="2168225" y="1094720"/>
                  </a:lnTo>
                  <a:lnTo>
                    <a:pt x="2198096" y="1061801"/>
                  </a:lnTo>
                  <a:close/>
                  <a:moveTo>
                    <a:pt x="23043" y="932566"/>
                  </a:moveTo>
                  <a:lnTo>
                    <a:pt x="11460" y="944758"/>
                  </a:lnTo>
                  <a:lnTo>
                    <a:pt x="2926" y="960608"/>
                  </a:lnTo>
                  <a:lnTo>
                    <a:pt x="8412" y="972190"/>
                  </a:lnTo>
                  <a:lnTo>
                    <a:pt x="4755" y="989259"/>
                  </a:lnTo>
                  <a:lnTo>
                    <a:pt x="9022" y="1006328"/>
                  </a:lnTo>
                  <a:lnTo>
                    <a:pt x="20604" y="1006328"/>
                  </a:lnTo>
                  <a:lnTo>
                    <a:pt x="19385" y="976457"/>
                  </a:lnTo>
                  <a:lnTo>
                    <a:pt x="62667" y="934395"/>
                  </a:lnTo>
                  <a:lnTo>
                    <a:pt x="32796" y="937443"/>
                  </a:lnTo>
                  <a:lnTo>
                    <a:pt x="23043" y="932566"/>
                  </a:lnTo>
                  <a:close/>
                  <a:moveTo>
                    <a:pt x="1735409" y="646054"/>
                  </a:moveTo>
                  <a:lnTo>
                    <a:pt x="1732971" y="638739"/>
                  </a:lnTo>
                  <a:lnTo>
                    <a:pt x="1722608" y="638129"/>
                  </a:lnTo>
                  <a:lnTo>
                    <a:pt x="1705539" y="648492"/>
                  </a:lnTo>
                  <a:lnTo>
                    <a:pt x="1703101" y="650931"/>
                  </a:lnTo>
                  <a:lnTo>
                    <a:pt x="1703710" y="661294"/>
                  </a:lnTo>
                  <a:lnTo>
                    <a:pt x="1714073" y="664342"/>
                  </a:lnTo>
                  <a:lnTo>
                    <a:pt x="1735409" y="646054"/>
                  </a:lnTo>
                  <a:close/>
                  <a:moveTo>
                    <a:pt x="1676888" y="626547"/>
                  </a:moveTo>
                  <a:lnTo>
                    <a:pt x="1681765" y="619841"/>
                  </a:lnTo>
                  <a:lnTo>
                    <a:pt x="1645189" y="619232"/>
                  </a:lnTo>
                  <a:lnTo>
                    <a:pt x="1615318" y="635691"/>
                  </a:lnTo>
                  <a:lnTo>
                    <a:pt x="1615318" y="644835"/>
                  </a:lnTo>
                  <a:lnTo>
                    <a:pt x="1633606" y="646054"/>
                  </a:lnTo>
                  <a:lnTo>
                    <a:pt x="1676888" y="626547"/>
                  </a:lnTo>
                  <a:close/>
                  <a:moveTo>
                    <a:pt x="1657990" y="525353"/>
                  </a:moveTo>
                  <a:lnTo>
                    <a:pt x="1641531" y="522305"/>
                  </a:lnTo>
                  <a:lnTo>
                    <a:pt x="1611051" y="554004"/>
                  </a:lnTo>
                  <a:lnTo>
                    <a:pt x="1589105" y="580827"/>
                  </a:lnTo>
                  <a:lnTo>
                    <a:pt x="1554358" y="597896"/>
                  </a:lnTo>
                  <a:lnTo>
                    <a:pt x="1592763" y="594238"/>
                  </a:lnTo>
                  <a:lnTo>
                    <a:pt x="1587886" y="614964"/>
                  </a:lnTo>
                  <a:lnTo>
                    <a:pt x="1637873" y="596676"/>
                  </a:lnTo>
                  <a:lnTo>
                    <a:pt x="1675669" y="578388"/>
                  </a:lnTo>
                  <a:lnTo>
                    <a:pt x="1680545" y="594238"/>
                  </a:lnTo>
                  <a:lnTo>
                    <a:pt x="1716512" y="602163"/>
                  </a:lnTo>
                  <a:lnTo>
                    <a:pt x="1746382" y="591190"/>
                  </a:lnTo>
                  <a:lnTo>
                    <a:pt x="1734800" y="580217"/>
                  </a:lnTo>
                  <a:lnTo>
                    <a:pt x="1714073" y="582656"/>
                  </a:lnTo>
                  <a:lnTo>
                    <a:pt x="1721998" y="566196"/>
                  </a:lnTo>
                  <a:lnTo>
                    <a:pt x="1699443" y="555833"/>
                  </a:lnTo>
                  <a:lnTo>
                    <a:pt x="1678717" y="544251"/>
                  </a:lnTo>
                  <a:lnTo>
                    <a:pt x="1669573" y="535107"/>
                  </a:lnTo>
                  <a:lnTo>
                    <a:pt x="1652504" y="540593"/>
                  </a:lnTo>
                  <a:lnTo>
                    <a:pt x="1657990" y="525353"/>
                  </a:lnTo>
                  <a:close/>
                  <a:moveTo>
                    <a:pt x="1929872" y="475366"/>
                  </a:moveTo>
                  <a:lnTo>
                    <a:pt x="1952427" y="465003"/>
                  </a:lnTo>
                  <a:lnTo>
                    <a:pt x="1958523" y="460736"/>
                  </a:lnTo>
                  <a:lnTo>
                    <a:pt x="1967057" y="446715"/>
                  </a:lnTo>
                  <a:lnTo>
                    <a:pt x="1953037" y="437571"/>
                  </a:lnTo>
                  <a:lnTo>
                    <a:pt x="1927433" y="441838"/>
                  </a:lnTo>
                  <a:lnTo>
                    <a:pt x="1904269" y="460736"/>
                  </a:lnTo>
                  <a:lnTo>
                    <a:pt x="1900001" y="476585"/>
                  </a:lnTo>
                  <a:lnTo>
                    <a:pt x="1929872" y="475366"/>
                  </a:lnTo>
                  <a:close/>
                  <a:moveTo>
                    <a:pt x="1479987" y="410139"/>
                  </a:moveTo>
                  <a:lnTo>
                    <a:pt x="1475110" y="397947"/>
                  </a:lnTo>
                  <a:lnTo>
                    <a:pt x="1473281" y="391851"/>
                  </a:lnTo>
                  <a:lnTo>
                    <a:pt x="1463528" y="385755"/>
                  </a:lnTo>
                  <a:lnTo>
                    <a:pt x="1445240" y="376611"/>
                  </a:lnTo>
                  <a:lnTo>
                    <a:pt x="1415369" y="390632"/>
                  </a:lnTo>
                  <a:lnTo>
                    <a:pt x="1384889" y="400995"/>
                  </a:lnTo>
                  <a:lnTo>
                    <a:pt x="1406225" y="415625"/>
                  </a:lnTo>
                  <a:lnTo>
                    <a:pt x="1429390" y="411968"/>
                  </a:lnTo>
                  <a:lnTo>
                    <a:pt x="1454384" y="421721"/>
                  </a:lnTo>
                  <a:lnTo>
                    <a:pt x="1479987" y="410139"/>
                  </a:lnTo>
                  <a:close/>
                  <a:moveTo>
                    <a:pt x="1616537" y="397337"/>
                  </a:moveTo>
                  <a:lnTo>
                    <a:pt x="1576304" y="391241"/>
                  </a:lnTo>
                  <a:lnTo>
                    <a:pt x="1611051" y="375392"/>
                  </a:lnTo>
                  <a:lnTo>
                    <a:pt x="1608613" y="338816"/>
                  </a:lnTo>
                  <a:lnTo>
                    <a:pt x="1597030" y="324795"/>
                  </a:lnTo>
                  <a:lnTo>
                    <a:pt x="1569598" y="319918"/>
                  </a:lnTo>
                  <a:lnTo>
                    <a:pt x="1520221" y="343083"/>
                  </a:lnTo>
                  <a:lnTo>
                    <a:pt x="1486693" y="378440"/>
                  </a:lnTo>
                  <a:lnTo>
                    <a:pt x="1504371" y="391241"/>
                  </a:lnTo>
                  <a:lnTo>
                    <a:pt x="1514125" y="411358"/>
                  </a:lnTo>
                  <a:lnTo>
                    <a:pt x="1475720" y="444886"/>
                  </a:lnTo>
                  <a:lnTo>
                    <a:pt x="1456213" y="443667"/>
                  </a:lnTo>
                  <a:lnTo>
                    <a:pt x="1418417" y="470489"/>
                  </a:lnTo>
                  <a:lnTo>
                    <a:pt x="1444021" y="438790"/>
                  </a:lnTo>
                  <a:lnTo>
                    <a:pt x="1414760" y="427817"/>
                  </a:lnTo>
                  <a:lnTo>
                    <a:pt x="1387328" y="433304"/>
                  </a:lnTo>
                  <a:lnTo>
                    <a:pt x="1372697" y="454030"/>
                  </a:lnTo>
                  <a:lnTo>
                    <a:pt x="1336731" y="453420"/>
                  </a:lnTo>
                  <a:lnTo>
                    <a:pt x="1292840" y="458297"/>
                  </a:lnTo>
                  <a:lnTo>
                    <a:pt x="1261750" y="443667"/>
                  </a:lnTo>
                  <a:lnTo>
                    <a:pt x="1231270" y="446105"/>
                  </a:lnTo>
                  <a:lnTo>
                    <a:pt x="1222126" y="428427"/>
                  </a:lnTo>
                  <a:lnTo>
                    <a:pt x="1209325" y="420502"/>
                  </a:lnTo>
                  <a:lnTo>
                    <a:pt x="1186160" y="423550"/>
                  </a:lnTo>
                  <a:lnTo>
                    <a:pt x="1154461" y="425379"/>
                  </a:lnTo>
                  <a:lnTo>
                    <a:pt x="1127638" y="436352"/>
                  </a:lnTo>
                  <a:lnTo>
                    <a:pt x="1139830" y="450372"/>
                  </a:lnTo>
                  <a:lnTo>
                    <a:pt x="1097158" y="467441"/>
                  </a:lnTo>
                  <a:lnTo>
                    <a:pt x="1088624" y="447324"/>
                  </a:lnTo>
                  <a:lnTo>
                    <a:pt x="1061801" y="453420"/>
                  </a:lnTo>
                  <a:lnTo>
                    <a:pt x="989868" y="457078"/>
                  </a:lnTo>
                  <a:lnTo>
                    <a:pt x="950854" y="449763"/>
                  </a:lnTo>
                  <a:lnTo>
                    <a:pt x="1002670" y="433913"/>
                  </a:lnTo>
                  <a:lnTo>
                    <a:pt x="985601" y="416844"/>
                  </a:lnTo>
                  <a:lnTo>
                    <a:pt x="958779" y="419283"/>
                  </a:lnTo>
                  <a:lnTo>
                    <a:pt x="930128" y="413187"/>
                  </a:lnTo>
                  <a:lnTo>
                    <a:pt x="884408" y="401604"/>
                  </a:lnTo>
                  <a:lnTo>
                    <a:pt x="861243" y="387584"/>
                  </a:lnTo>
                  <a:lnTo>
                    <a:pt x="833811" y="385755"/>
                  </a:lnTo>
                  <a:lnTo>
                    <a:pt x="813694" y="395508"/>
                  </a:lnTo>
                  <a:lnTo>
                    <a:pt x="777728" y="400995"/>
                  </a:lnTo>
                  <a:lnTo>
                    <a:pt x="801502" y="376001"/>
                  </a:lnTo>
                  <a:lnTo>
                    <a:pt x="744200" y="397947"/>
                  </a:lnTo>
                  <a:lnTo>
                    <a:pt x="735665" y="369296"/>
                  </a:lnTo>
                  <a:lnTo>
                    <a:pt x="722864" y="365638"/>
                  </a:lnTo>
                  <a:lnTo>
                    <a:pt x="699699" y="380878"/>
                  </a:lnTo>
                  <a:lnTo>
                    <a:pt x="672267" y="388193"/>
                  </a:lnTo>
                  <a:lnTo>
                    <a:pt x="671048" y="374782"/>
                  </a:lnTo>
                  <a:lnTo>
                    <a:pt x="621060" y="383316"/>
                  </a:lnTo>
                  <a:lnTo>
                    <a:pt x="567416" y="397337"/>
                  </a:lnTo>
                  <a:lnTo>
                    <a:pt x="535716" y="393680"/>
                  </a:lnTo>
                  <a:lnTo>
                    <a:pt x="493044" y="403433"/>
                  </a:lnTo>
                  <a:lnTo>
                    <a:pt x="455249" y="417454"/>
                  </a:lnTo>
                  <a:lnTo>
                    <a:pt x="432694" y="414406"/>
                  </a:lnTo>
                  <a:lnTo>
                    <a:pt x="412577" y="398556"/>
                  </a:lnTo>
                  <a:lnTo>
                    <a:pt x="376611" y="390632"/>
                  </a:lnTo>
                  <a:lnTo>
                    <a:pt x="376611" y="390632"/>
                  </a:lnTo>
                  <a:lnTo>
                    <a:pt x="228478" y="513771"/>
                  </a:lnTo>
                  <a:lnTo>
                    <a:pt x="12680" y="711281"/>
                  </a:lnTo>
                  <a:lnTo>
                    <a:pt x="38283" y="711891"/>
                  </a:lnTo>
                  <a:lnTo>
                    <a:pt x="54742" y="721644"/>
                  </a:lnTo>
                  <a:lnTo>
                    <a:pt x="58400" y="737494"/>
                  </a:lnTo>
                  <a:lnTo>
                    <a:pt x="59619" y="761268"/>
                  </a:lnTo>
                  <a:lnTo>
                    <a:pt x="105948" y="741152"/>
                  </a:lnTo>
                  <a:lnTo>
                    <a:pt x="144963" y="729569"/>
                  </a:lnTo>
                  <a:lnTo>
                    <a:pt x="141915" y="747857"/>
                  </a:lnTo>
                  <a:lnTo>
                    <a:pt x="146182" y="762488"/>
                  </a:lnTo>
                  <a:lnTo>
                    <a:pt x="156545" y="778947"/>
                  </a:lnTo>
                  <a:lnTo>
                    <a:pt x="149840" y="804550"/>
                  </a:lnTo>
                  <a:lnTo>
                    <a:pt x="140696" y="846003"/>
                  </a:lnTo>
                  <a:lnTo>
                    <a:pt x="168737" y="869168"/>
                  </a:lnTo>
                  <a:lnTo>
                    <a:pt x="149840" y="891723"/>
                  </a:lnTo>
                  <a:lnTo>
                    <a:pt x="118750" y="909401"/>
                  </a:lnTo>
                  <a:lnTo>
                    <a:pt x="118750" y="909401"/>
                  </a:lnTo>
                  <a:lnTo>
                    <a:pt x="103510" y="928299"/>
                  </a:lnTo>
                  <a:lnTo>
                    <a:pt x="116312" y="955121"/>
                  </a:lnTo>
                  <a:lnTo>
                    <a:pt x="97414" y="984992"/>
                  </a:lnTo>
                  <a:lnTo>
                    <a:pt x="122408" y="1000841"/>
                  </a:lnTo>
                  <a:lnTo>
                    <a:pt x="100462" y="1023396"/>
                  </a:lnTo>
                  <a:lnTo>
                    <a:pt x="92537" y="1056925"/>
                  </a:lnTo>
                  <a:lnTo>
                    <a:pt x="134600" y="1072165"/>
                  </a:lnTo>
                  <a:lnTo>
                    <a:pt x="144353" y="1088624"/>
                  </a:lnTo>
                  <a:lnTo>
                    <a:pt x="177272" y="1125809"/>
                  </a:lnTo>
                  <a:lnTo>
                    <a:pt x="181539" y="1125809"/>
                  </a:lnTo>
                  <a:lnTo>
                    <a:pt x="266273" y="1125809"/>
                  </a:lnTo>
                  <a:lnTo>
                    <a:pt x="355275" y="1125809"/>
                  </a:lnTo>
                  <a:lnTo>
                    <a:pt x="384536" y="1125809"/>
                  </a:lnTo>
                  <a:lnTo>
                    <a:pt x="475976" y="1125809"/>
                  </a:lnTo>
                  <a:lnTo>
                    <a:pt x="564368" y="1125809"/>
                  </a:lnTo>
                  <a:lnTo>
                    <a:pt x="653979" y="1125809"/>
                  </a:lnTo>
                  <a:lnTo>
                    <a:pt x="744200" y="1125809"/>
                  </a:lnTo>
                  <a:lnTo>
                    <a:pt x="846003" y="1125809"/>
                  </a:lnTo>
                  <a:lnTo>
                    <a:pt x="948416" y="1125809"/>
                  </a:lnTo>
                  <a:lnTo>
                    <a:pt x="1009985" y="1125809"/>
                  </a:lnTo>
                  <a:lnTo>
                    <a:pt x="1017910" y="1111179"/>
                  </a:lnTo>
                  <a:lnTo>
                    <a:pt x="1027664" y="1111179"/>
                  </a:lnTo>
                  <a:lnTo>
                    <a:pt x="1022787" y="1131905"/>
                  </a:lnTo>
                  <a:lnTo>
                    <a:pt x="1028883" y="1138001"/>
                  </a:lnTo>
                  <a:lnTo>
                    <a:pt x="1048390" y="1140440"/>
                  </a:lnTo>
                  <a:lnTo>
                    <a:pt x="1076432" y="1146536"/>
                  </a:lnTo>
                  <a:lnTo>
                    <a:pt x="1099597" y="1158118"/>
                  </a:lnTo>
                  <a:lnTo>
                    <a:pt x="1126419" y="1153241"/>
                  </a:lnTo>
                  <a:lnTo>
                    <a:pt x="1158728" y="1162995"/>
                  </a:lnTo>
                  <a:lnTo>
                    <a:pt x="1158728" y="1162995"/>
                  </a:lnTo>
                  <a:lnTo>
                    <a:pt x="1178235" y="1148365"/>
                  </a:lnTo>
                  <a:lnTo>
                    <a:pt x="1197742" y="1142269"/>
                  </a:lnTo>
                  <a:lnTo>
                    <a:pt x="1208715" y="1133125"/>
                  </a:lnTo>
                  <a:lnTo>
                    <a:pt x="1217859" y="1128248"/>
                  </a:lnTo>
                  <a:lnTo>
                    <a:pt x="1242243" y="1135563"/>
                  </a:lnTo>
                  <a:lnTo>
                    <a:pt x="1262360" y="1136782"/>
                  </a:lnTo>
                  <a:lnTo>
                    <a:pt x="1267237" y="1141659"/>
                  </a:lnTo>
                  <a:lnTo>
                    <a:pt x="1267846" y="1162995"/>
                  </a:lnTo>
                  <a:lnTo>
                    <a:pt x="1299545" y="1169091"/>
                  </a:lnTo>
                  <a:lnTo>
                    <a:pt x="1289182" y="1179454"/>
                  </a:lnTo>
                  <a:lnTo>
                    <a:pt x="1296497" y="1191037"/>
                  </a:lnTo>
                  <a:lnTo>
                    <a:pt x="1284915" y="1205057"/>
                  </a:lnTo>
                  <a:lnTo>
                    <a:pt x="1295888" y="1209934"/>
                  </a:lnTo>
                  <a:lnTo>
                    <a:pt x="1284305" y="1222736"/>
                  </a:lnTo>
                  <a:lnTo>
                    <a:pt x="1284305" y="1222736"/>
                  </a:lnTo>
                  <a:lnTo>
                    <a:pt x="1291621" y="1223955"/>
                  </a:lnTo>
                  <a:lnTo>
                    <a:pt x="1299545" y="1218469"/>
                  </a:lnTo>
                  <a:lnTo>
                    <a:pt x="1302593" y="1227003"/>
                  </a:lnTo>
                  <a:lnTo>
                    <a:pt x="1323320" y="1231270"/>
                  </a:lnTo>
                  <a:lnTo>
                    <a:pt x="1346485" y="1231880"/>
                  </a:lnTo>
                  <a:lnTo>
                    <a:pt x="1369649" y="1235537"/>
                  </a:lnTo>
                  <a:lnTo>
                    <a:pt x="1394033" y="1242853"/>
                  </a:lnTo>
                  <a:lnTo>
                    <a:pt x="1398910" y="1255045"/>
                  </a:lnTo>
                  <a:lnTo>
                    <a:pt x="1407445" y="1283696"/>
                  </a:lnTo>
                  <a:lnTo>
                    <a:pt x="1392814" y="1295888"/>
                  </a:lnTo>
                  <a:lnTo>
                    <a:pt x="1369649" y="1291011"/>
                  </a:lnTo>
                  <a:lnTo>
                    <a:pt x="1363553" y="1267846"/>
                  </a:lnTo>
                  <a:lnTo>
                    <a:pt x="1358067" y="1291621"/>
                  </a:lnTo>
                  <a:lnTo>
                    <a:pt x="1334902" y="1312347"/>
                  </a:lnTo>
                  <a:lnTo>
                    <a:pt x="1330025" y="1330025"/>
                  </a:lnTo>
                  <a:lnTo>
                    <a:pt x="1323320" y="1340389"/>
                  </a:lnTo>
                  <a:lnTo>
                    <a:pt x="1298326" y="1352581"/>
                  </a:lnTo>
                  <a:lnTo>
                    <a:pt x="1298326" y="1352581"/>
                  </a:lnTo>
                  <a:lnTo>
                    <a:pt x="1275771" y="1373307"/>
                  </a:lnTo>
                  <a:lnTo>
                    <a:pt x="1263579" y="1386718"/>
                  </a:lnTo>
                  <a:lnTo>
                    <a:pt x="1280038" y="1389157"/>
                  </a:lnTo>
                  <a:lnTo>
                    <a:pt x="1307470" y="1376965"/>
                  </a:lnTo>
                  <a:lnTo>
                    <a:pt x="1325149" y="1366601"/>
                  </a:lnTo>
                  <a:lnTo>
                    <a:pt x="1334902" y="1364773"/>
                  </a:lnTo>
                  <a:lnTo>
                    <a:pt x="1350752" y="1368430"/>
                  </a:lnTo>
                  <a:lnTo>
                    <a:pt x="1361115" y="1362944"/>
                  </a:lnTo>
                  <a:lnTo>
                    <a:pt x="1378184" y="1358067"/>
                  </a:lnTo>
                  <a:lnTo>
                    <a:pt x="1406835" y="1353190"/>
                  </a:lnTo>
                  <a:lnTo>
                    <a:pt x="1406835" y="1353190"/>
                  </a:lnTo>
                  <a:lnTo>
                    <a:pt x="1406835" y="1353190"/>
                  </a:lnTo>
                  <a:lnTo>
                    <a:pt x="1408664" y="1342217"/>
                  </a:lnTo>
                  <a:lnTo>
                    <a:pt x="1406835" y="1342827"/>
                  </a:lnTo>
                  <a:lnTo>
                    <a:pt x="1396472" y="1344656"/>
                  </a:lnTo>
                  <a:lnTo>
                    <a:pt x="1385499" y="1340998"/>
                  </a:lnTo>
                  <a:lnTo>
                    <a:pt x="1399520" y="1328197"/>
                  </a:lnTo>
                  <a:lnTo>
                    <a:pt x="1411102" y="1323929"/>
                  </a:lnTo>
                  <a:lnTo>
                    <a:pt x="1434877" y="1318443"/>
                  </a:lnTo>
                  <a:lnTo>
                    <a:pt x="1462918" y="1312957"/>
                  </a:lnTo>
                  <a:lnTo>
                    <a:pt x="1473891" y="1320272"/>
                  </a:lnTo>
                  <a:lnTo>
                    <a:pt x="1485473" y="1311737"/>
                  </a:lnTo>
                  <a:lnTo>
                    <a:pt x="1497056" y="1306861"/>
                  </a:lnTo>
                  <a:lnTo>
                    <a:pt x="1502542" y="1309299"/>
                  </a:lnTo>
                  <a:lnTo>
                    <a:pt x="1503152" y="1309909"/>
                  </a:lnTo>
                  <a:lnTo>
                    <a:pt x="1543995" y="1284305"/>
                  </a:lnTo>
                  <a:lnTo>
                    <a:pt x="1560454" y="1276990"/>
                  </a:lnTo>
                  <a:lnTo>
                    <a:pt x="1607393" y="1276990"/>
                  </a:lnTo>
                  <a:lnTo>
                    <a:pt x="1664086" y="1276990"/>
                  </a:lnTo>
                  <a:lnTo>
                    <a:pt x="1670182" y="1267237"/>
                  </a:lnTo>
                  <a:lnTo>
                    <a:pt x="1680545" y="1265408"/>
                  </a:lnTo>
                  <a:lnTo>
                    <a:pt x="1695785" y="1259921"/>
                  </a:lnTo>
                  <a:lnTo>
                    <a:pt x="1712245" y="1242853"/>
                  </a:lnTo>
                  <a:lnTo>
                    <a:pt x="1731752" y="1212982"/>
                  </a:lnTo>
                  <a:lnTo>
                    <a:pt x="1765280" y="1184331"/>
                  </a:lnTo>
                  <a:lnTo>
                    <a:pt x="1771985" y="1194694"/>
                  </a:lnTo>
                  <a:lnTo>
                    <a:pt x="1794541" y="1187989"/>
                  </a:lnTo>
                  <a:lnTo>
                    <a:pt x="1803685" y="1198961"/>
                  </a:lnTo>
                  <a:lnTo>
                    <a:pt x="1786616" y="1250777"/>
                  </a:lnTo>
                  <a:lnTo>
                    <a:pt x="1799417" y="1272113"/>
                  </a:lnTo>
                  <a:lnTo>
                    <a:pt x="1835384" y="1267237"/>
                  </a:lnTo>
                  <a:lnTo>
                    <a:pt x="1884761" y="1266017"/>
                  </a:lnTo>
                  <a:lnTo>
                    <a:pt x="1821363" y="1297107"/>
                  </a:lnTo>
                  <a:lnTo>
                    <a:pt x="1812219" y="1328806"/>
                  </a:lnTo>
                  <a:lnTo>
                    <a:pt x="1834774" y="1331854"/>
                  </a:lnTo>
                  <a:lnTo>
                    <a:pt x="1878056" y="1304422"/>
                  </a:lnTo>
                  <a:lnTo>
                    <a:pt x="1913413" y="1289792"/>
                  </a:lnTo>
                  <a:lnTo>
                    <a:pt x="1987784" y="1267237"/>
                  </a:lnTo>
                  <a:lnTo>
                    <a:pt x="2033504" y="1242243"/>
                  </a:lnTo>
                  <a:lnTo>
                    <a:pt x="2017654" y="1228832"/>
                  </a:lnTo>
                  <a:lnTo>
                    <a:pt x="2023750" y="1201400"/>
                  </a:lnTo>
                  <a:lnTo>
                    <a:pt x="1980469" y="1244072"/>
                  </a:lnTo>
                  <a:lnTo>
                    <a:pt x="1928043" y="1248949"/>
                  </a:lnTo>
                  <a:lnTo>
                    <a:pt x="1894515" y="1230051"/>
                  </a:lnTo>
                  <a:lnTo>
                    <a:pt x="1893905" y="1202009"/>
                  </a:lnTo>
                  <a:lnTo>
                    <a:pt x="1897563" y="1160557"/>
                  </a:lnTo>
                  <a:lnTo>
                    <a:pt x="1934749" y="1135563"/>
                  </a:lnTo>
                  <a:lnTo>
                    <a:pt x="1914632" y="1116665"/>
                  </a:lnTo>
                  <a:lnTo>
                    <a:pt x="1868302" y="1120323"/>
                  </a:lnTo>
                  <a:lnTo>
                    <a:pt x="1794541" y="1152022"/>
                  </a:lnTo>
                  <a:lnTo>
                    <a:pt x="1728094" y="1202009"/>
                  </a:lnTo>
                  <a:lnTo>
                    <a:pt x="1700053" y="1208105"/>
                  </a:lnTo>
                  <a:lnTo>
                    <a:pt x="1747601" y="1173358"/>
                  </a:lnTo>
                  <a:lnTo>
                    <a:pt x="1809171" y="1122761"/>
                  </a:lnTo>
                  <a:lnTo>
                    <a:pt x="1853062" y="1106302"/>
                  </a:lnTo>
                  <a:lnTo>
                    <a:pt x="1887809" y="1079480"/>
                  </a:lnTo>
                  <a:lnTo>
                    <a:pt x="1919509" y="1076432"/>
                  </a:lnTo>
                  <a:lnTo>
                    <a:pt x="1964009" y="1077041"/>
                  </a:lnTo>
                  <a:lnTo>
                    <a:pt x="2024969" y="1084966"/>
                  </a:lnTo>
                  <a:lnTo>
                    <a:pt x="2077395" y="1078870"/>
                  </a:lnTo>
                  <a:lnTo>
                    <a:pt x="2124944" y="1047780"/>
                  </a:lnTo>
                  <a:lnTo>
                    <a:pt x="2177979" y="1034369"/>
                  </a:lnTo>
                  <a:lnTo>
                    <a:pt x="2203582" y="1021568"/>
                  </a:lnTo>
                  <a:lnTo>
                    <a:pt x="2229185" y="1007547"/>
                  </a:lnTo>
                  <a:lnTo>
                    <a:pt x="2241377" y="966094"/>
                  </a:lnTo>
                  <a:lnTo>
                    <a:pt x="2234672" y="952073"/>
                  </a:lnTo>
                  <a:lnTo>
                    <a:pt x="2213945" y="947196"/>
                  </a:lnTo>
                  <a:lnTo>
                    <a:pt x="2213945" y="916107"/>
                  </a:lnTo>
                  <a:lnTo>
                    <a:pt x="2199925" y="904524"/>
                  </a:lnTo>
                  <a:lnTo>
                    <a:pt x="2157862" y="894771"/>
                  </a:lnTo>
                  <a:lnTo>
                    <a:pt x="2140793" y="874044"/>
                  </a:lnTo>
                  <a:lnTo>
                    <a:pt x="2111533" y="853318"/>
                  </a:lnTo>
                  <a:lnTo>
                    <a:pt x="2132259" y="830763"/>
                  </a:lnTo>
                  <a:lnTo>
                    <a:pt x="2120067" y="787481"/>
                  </a:lnTo>
                  <a:lnTo>
                    <a:pt x="2104217" y="741761"/>
                  </a:lnTo>
                  <a:lnTo>
                    <a:pt x="2098121" y="710062"/>
                  </a:lnTo>
                  <a:lnTo>
                    <a:pt x="2071909" y="726521"/>
                  </a:lnTo>
                  <a:lnTo>
                    <a:pt x="2026798" y="766145"/>
                  </a:lnTo>
                  <a:lnTo>
                    <a:pt x="1977421" y="785652"/>
                  </a:lnTo>
                  <a:lnTo>
                    <a:pt x="1967667" y="764926"/>
                  </a:lnTo>
                  <a:lnTo>
                    <a:pt x="1945112" y="758830"/>
                  </a:lnTo>
                  <a:lnTo>
                    <a:pt x="1958523" y="714329"/>
                  </a:lnTo>
                  <a:lnTo>
                    <a:pt x="1974373" y="684459"/>
                  </a:lnTo>
                  <a:lnTo>
                    <a:pt x="1927433" y="681411"/>
                  </a:lnTo>
                  <a:lnTo>
                    <a:pt x="1926824" y="668000"/>
                  </a:lnTo>
                  <a:lnTo>
                    <a:pt x="1904878" y="647883"/>
                  </a:lnTo>
                  <a:lnTo>
                    <a:pt x="1886590" y="635691"/>
                  </a:lnTo>
                  <a:lnTo>
                    <a:pt x="1859158" y="644835"/>
                  </a:lnTo>
                  <a:lnTo>
                    <a:pt x="1833555" y="641787"/>
                  </a:lnTo>
                  <a:lnTo>
                    <a:pt x="1793321" y="632033"/>
                  </a:lnTo>
                  <a:lnTo>
                    <a:pt x="1769547" y="639958"/>
                  </a:lnTo>
                  <a:lnTo>
                    <a:pt x="1746382" y="694822"/>
                  </a:lnTo>
                  <a:lnTo>
                    <a:pt x="1740286" y="727131"/>
                  </a:lnTo>
                  <a:lnTo>
                    <a:pt x="1686641" y="764316"/>
                  </a:lnTo>
                  <a:lnTo>
                    <a:pt x="1705539" y="791748"/>
                  </a:lnTo>
                  <a:lnTo>
                    <a:pt x="1708587" y="822228"/>
                  </a:lnTo>
                  <a:lnTo>
                    <a:pt x="1698224" y="846612"/>
                  </a:lnTo>
                  <a:lnTo>
                    <a:pt x="1669573" y="871606"/>
                  </a:lnTo>
                  <a:lnTo>
                    <a:pt x="1623853" y="897209"/>
                  </a:lnTo>
                  <a:lnTo>
                    <a:pt x="1568989" y="914278"/>
                  </a:lnTo>
                  <a:lnTo>
                    <a:pt x="1579352" y="933785"/>
                  </a:lnTo>
                  <a:lnTo>
                    <a:pt x="1565941" y="992307"/>
                  </a:lnTo>
                  <a:lnTo>
                    <a:pt x="1531803" y="1030712"/>
                  </a:lnTo>
                  <a:lnTo>
                    <a:pt x="1503761" y="1042294"/>
                  </a:lnTo>
                  <a:lnTo>
                    <a:pt x="1476939" y="1006937"/>
                  </a:lnTo>
                  <a:lnTo>
                    <a:pt x="1476329" y="965484"/>
                  </a:lnTo>
                  <a:lnTo>
                    <a:pt x="1486693" y="928908"/>
                  </a:lnTo>
                  <a:lnTo>
                    <a:pt x="1508638" y="897209"/>
                  </a:lnTo>
                  <a:lnTo>
                    <a:pt x="1479377" y="893552"/>
                  </a:lnTo>
                  <a:lnTo>
                    <a:pt x="1433657" y="891113"/>
                  </a:lnTo>
                  <a:lnTo>
                    <a:pt x="1411712" y="875873"/>
                  </a:lnTo>
                  <a:lnTo>
                    <a:pt x="1382451" y="866120"/>
                  </a:lnTo>
                  <a:lnTo>
                    <a:pt x="1372088" y="848441"/>
                  </a:lnTo>
                  <a:lnTo>
                    <a:pt x="1351971" y="835030"/>
                  </a:lnTo>
                  <a:lnTo>
                    <a:pt x="1309299" y="819180"/>
                  </a:lnTo>
                  <a:lnTo>
                    <a:pt x="1266017" y="826496"/>
                  </a:lnTo>
                  <a:lnTo>
                    <a:pt x="1270285" y="799064"/>
                  </a:lnTo>
                  <a:lnTo>
                    <a:pt x="1279429" y="765536"/>
                  </a:lnTo>
                  <a:lnTo>
                    <a:pt x="1242853" y="759440"/>
                  </a:lnTo>
                  <a:lnTo>
                    <a:pt x="1272723" y="717987"/>
                  </a:lnTo>
                  <a:lnTo>
                    <a:pt x="1302593" y="689945"/>
                  </a:lnTo>
                  <a:lnTo>
                    <a:pt x="1359896" y="650321"/>
                  </a:lnTo>
                  <a:lnTo>
                    <a:pt x="1412321" y="622280"/>
                  </a:lnTo>
                  <a:lnTo>
                    <a:pt x="1446459" y="618012"/>
                  </a:lnTo>
                  <a:lnTo>
                    <a:pt x="1464137" y="595457"/>
                  </a:lnTo>
                  <a:lnTo>
                    <a:pt x="1495227" y="580827"/>
                  </a:lnTo>
                  <a:lnTo>
                    <a:pt x="1534241" y="578388"/>
                  </a:lnTo>
                  <a:lnTo>
                    <a:pt x="1581181" y="555224"/>
                  </a:lnTo>
                  <a:lnTo>
                    <a:pt x="1598859" y="540593"/>
                  </a:lnTo>
                  <a:lnTo>
                    <a:pt x="1643969" y="511942"/>
                  </a:lnTo>
                  <a:lnTo>
                    <a:pt x="1663477" y="494873"/>
                  </a:lnTo>
                  <a:lnTo>
                    <a:pt x="1682984" y="505236"/>
                  </a:lnTo>
                  <a:lnTo>
                    <a:pt x="1722608" y="499750"/>
                  </a:lnTo>
                  <a:lnTo>
                    <a:pt x="1788445" y="476585"/>
                  </a:lnTo>
                  <a:lnTo>
                    <a:pt x="1802465" y="460126"/>
                  </a:lnTo>
                  <a:lnTo>
                    <a:pt x="1797589" y="442448"/>
                  </a:lnTo>
                  <a:lnTo>
                    <a:pt x="1828069" y="424769"/>
                  </a:lnTo>
                  <a:lnTo>
                    <a:pt x="1838432" y="408310"/>
                  </a:lnTo>
                  <a:lnTo>
                    <a:pt x="1817096" y="392460"/>
                  </a:lnTo>
                  <a:lnTo>
                    <a:pt x="1784177" y="387584"/>
                  </a:lnTo>
                  <a:lnTo>
                    <a:pt x="1750649" y="385145"/>
                  </a:lnTo>
                  <a:lnTo>
                    <a:pt x="1722608" y="421112"/>
                  </a:lnTo>
                  <a:lnTo>
                    <a:pt x="1682984" y="449153"/>
                  </a:lnTo>
                  <a:lnTo>
                    <a:pt x="1639093" y="473537"/>
                  </a:lnTo>
                  <a:lnTo>
                    <a:pt x="1631168" y="450982"/>
                  </a:lnTo>
                  <a:lnTo>
                    <a:pt x="1656771" y="426598"/>
                  </a:lnTo>
                  <a:lnTo>
                    <a:pt x="1643360" y="405262"/>
                  </a:lnTo>
                  <a:lnTo>
                    <a:pt x="1590325" y="430865"/>
                  </a:lnTo>
                  <a:lnTo>
                    <a:pt x="1616537" y="397337"/>
                  </a:lnTo>
                  <a:close/>
                  <a:moveTo>
                    <a:pt x="1156289" y="282123"/>
                  </a:moveTo>
                  <a:lnTo>
                    <a:pt x="1139221" y="276027"/>
                  </a:lnTo>
                  <a:lnTo>
                    <a:pt x="1053267" y="295534"/>
                  </a:lnTo>
                  <a:lnTo>
                    <a:pt x="1022177" y="307726"/>
                  </a:lnTo>
                  <a:lnTo>
                    <a:pt x="974628" y="331500"/>
                  </a:lnTo>
                  <a:lnTo>
                    <a:pt x="1007547" y="340035"/>
                  </a:lnTo>
                  <a:lnTo>
                    <a:pt x="1045342" y="339425"/>
                  </a:lnTo>
                  <a:lnTo>
                    <a:pt x="975238" y="352227"/>
                  </a:lnTo>
                  <a:lnTo>
                    <a:pt x="975238" y="363809"/>
                  </a:lnTo>
                  <a:lnTo>
                    <a:pt x="1009376" y="364419"/>
                  </a:lnTo>
                  <a:lnTo>
                    <a:pt x="1064240" y="361980"/>
                  </a:lnTo>
                  <a:lnTo>
                    <a:pt x="1103864" y="369296"/>
                  </a:lnTo>
                  <a:lnTo>
                    <a:pt x="1066069" y="375392"/>
                  </a:lnTo>
                  <a:lnTo>
                    <a:pt x="1032540" y="373563"/>
                  </a:lnTo>
                  <a:lnTo>
                    <a:pt x="989259" y="379049"/>
                  </a:lnTo>
                  <a:lnTo>
                    <a:pt x="969142" y="382707"/>
                  </a:lnTo>
                  <a:lnTo>
                    <a:pt x="972800" y="408310"/>
                  </a:lnTo>
                  <a:lnTo>
                    <a:pt x="998403" y="404652"/>
                  </a:lnTo>
                  <a:lnTo>
                    <a:pt x="1023396" y="413796"/>
                  </a:lnTo>
                  <a:lnTo>
                    <a:pt x="1021568" y="429036"/>
                  </a:lnTo>
                  <a:lnTo>
                    <a:pt x="1069117" y="425988"/>
                  </a:lnTo>
                  <a:lnTo>
                    <a:pt x="1137392" y="421112"/>
                  </a:lnTo>
                  <a:lnTo>
                    <a:pt x="1194694" y="410139"/>
                  </a:lnTo>
                  <a:lnTo>
                    <a:pt x="1225174" y="407700"/>
                  </a:lnTo>
                  <a:lnTo>
                    <a:pt x="1259921" y="416844"/>
                  </a:lnTo>
                  <a:lnTo>
                    <a:pt x="1300765" y="421721"/>
                  </a:lnTo>
                  <a:lnTo>
                    <a:pt x="1319662" y="410139"/>
                  </a:lnTo>
                  <a:lnTo>
                    <a:pt x="1315395" y="397337"/>
                  </a:lnTo>
                  <a:lnTo>
                    <a:pt x="1358067" y="394899"/>
                  </a:lnTo>
                  <a:lnTo>
                    <a:pt x="1373917" y="380268"/>
                  </a:lnTo>
                  <a:lnTo>
                    <a:pt x="1343437" y="365028"/>
                  </a:lnTo>
                  <a:lnTo>
                    <a:pt x="1317833" y="349179"/>
                  </a:lnTo>
                  <a:lnTo>
                    <a:pt x="1332464" y="327233"/>
                  </a:lnTo>
                  <a:lnTo>
                    <a:pt x="1348923" y="296144"/>
                  </a:lnTo>
                  <a:lnTo>
                    <a:pt x="1335512" y="283952"/>
                  </a:lnTo>
                  <a:lnTo>
                    <a:pt x="1317224" y="278465"/>
                  </a:lnTo>
                  <a:lnTo>
                    <a:pt x="1291621" y="283342"/>
                  </a:lnTo>
                  <a:lnTo>
                    <a:pt x="1274552" y="315651"/>
                  </a:lnTo>
                  <a:lnTo>
                    <a:pt x="1248339" y="328452"/>
                  </a:lnTo>
                  <a:lnTo>
                    <a:pt x="1261750" y="297363"/>
                  </a:lnTo>
                  <a:lnTo>
                    <a:pt x="1251387" y="287000"/>
                  </a:lnTo>
                  <a:lnTo>
                    <a:pt x="1206886" y="303459"/>
                  </a:lnTo>
                  <a:lnTo>
                    <a:pt x="1191037" y="287609"/>
                  </a:lnTo>
                  <a:lnTo>
                    <a:pt x="1127638" y="296753"/>
                  </a:lnTo>
                  <a:lnTo>
                    <a:pt x="1156289" y="282123"/>
                  </a:lnTo>
                  <a:close/>
                  <a:moveTo>
                    <a:pt x="1394643" y="272979"/>
                  </a:moveTo>
                  <a:lnTo>
                    <a:pt x="1384280" y="266273"/>
                  </a:lnTo>
                  <a:lnTo>
                    <a:pt x="1351361" y="267492"/>
                  </a:lnTo>
                  <a:lnTo>
                    <a:pt x="1338560" y="271760"/>
                  </a:lnTo>
                  <a:lnTo>
                    <a:pt x="1351971" y="293705"/>
                  </a:lnTo>
                  <a:lnTo>
                    <a:pt x="1394643" y="272979"/>
                  </a:lnTo>
                  <a:close/>
                  <a:moveTo>
                    <a:pt x="2051182" y="282732"/>
                  </a:moveTo>
                  <a:lnTo>
                    <a:pt x="2024360" y="265664"/>
                  </a:lnTo>
                  <a:lnTo>
                    <a:pt x="1973153" y="262616"/>
                  </a:lnTo>
                  <a:lnTo>
                    <a:pt x="1960352" y="264444"/>
                  </a:lnTo>
                  <a:lnTo>
                    <a:pt x="1949989" y="275417"/>
                  </a:lnTo>
                  <a:lnTo>
                    <a:pt x="1962181" y="292486"/>
                  </a:lnTo>
                  <a:lnTo>
                    <a:pt x="1967667" y="294315"/>
                  </a:lnTo>
                  <a:lnTo>
                    <a:pt x="1996928" y="290048"/>
                  </a:lnTo>
                  <a:lnTo>
                    <a:pt x="2021921" y="290657"/>
                  </a:lnTo>
                  <a:lnTo>
                    <a:pt x="2046915" y="291267"/>
                  </a:lnTo>
                  <a:lnTo>
                    <a:pt x="2051182" y="282732"/>
                  </a:lnTo>
                  <a:close/>
                  <a:moveTo>
                    <a:pt x="1811000" y="280904"/>
                  </a:moveTo>
                  <a:lnTo>
                    <a:pt x="1845747" y="261396"/>
                  </a:lnTo>
                  <a:lnTo>
                    <a:pt x="1777472" y="269321"/>
                  </a:lnTo>
                  <a:lnTo>
                    <a:pt x="1742115" y="282123"/>
                  </a:lnTo>
                  <a:lnTo>
                    <a:pt x="1698833" y="310164"/>
                  </a:lnTo>
                  <a:lnTo>
                    <a:pt x="1678717" y="341864"/>
                  </a:lnTo>
                  <a:lnTo>
                    <a:pt x="1712854" y="342473"/>
                  </a:lnTo>
                  <a:lnTo>
                    <a:pt x="1675669" y="356494"/>
                  </a:lnTo>
                  <a:lnTo>
                    <a:pt x="1686641" y="368076"/>
                  </a:lnTo>
                  <a:lnTo>
                    <a:pt x="1722608" y="372953"/>
                  </a:lnTo>
                  <a:lnTo>
                    <a:pt x="1767109" y="382097"/>
                  </a:lnTo>
                  <a:lnTo>
                    <a:pt x="1851233" y="389412"/>
                  </a:lnTo>
                  <a:lnTo>
                    <a:pt x="1899392" y="385755"/>
                  </a:lnTo>
                  <a:lnTo>
                    <a:pt x="1918899" y="376001"/>
                  </a:lnTo>
                  <a:lnTo>
                    <a:pt x="1931091" y="386974"/>
                  </a:lnTo>
                  <a:lnTo>
                    <a:pt x="1951208" y="388803"/>
                  </a:lnTo>
                  <a:lnTo>
                    <a:pt x="1963400" y="408920"/>
                  </a:lnTo>
                  <a:lnTo>
                    <a:pt x="1942064" y="417454"/>
                  </a:lnTo>
                  <a:lnTo>
                    <a:pt x="1985345" y="428427"/>
                  </a:lnTo>
                  <a:lnTo>
                    <a:pt x="2013387" y="444276"/>
                  </a:lnTo>
                  <a:lnTo>
                    <a:pt x="2016435" y="455859"/>
                  </a:lnTo>
                  <a:lnTo>
                    <a:pt x="2013997" y="470489"/>
                  </a:lnTo>
                  <a:lnTo>
                    <a:pt x="1961571" y="503408"/>
                  </a:lnTo>
                  <a:lnTo>
                    <a:pt x="1942064" y="519867"/>
                  </a:lnTo>
                  <a:lnTo>
                    <a:pt x="1943283" y="532059"/>
                  </a:lnTo>
                  <a:lnTo>
                    <a:pt x="1887200" y="536326"/>
                  </a:lnTo>
                  <a:lnTo>
                    <a:pt x="1838432" y="536936"/>
                  </a:lnTo>
                  <a:lnTo>
                    <a:pt x="1805513" y="562539"/>
                  </a:lnTo>
                  <a:lnTo>
                    <a:pt x="1820144" y="574121"/>
                  </a:lnTo>
                  <a:lnTo>
                    <a:pt x="1899392" y="568635"/>
                  </a:lnTo>
                  <a:lnTo>
                    <a:pt x="1904878" y="558881"/>
                  </a:lnTo>
                  <a:lnTo>
                    <a:pt x="1933529" y="575340"/>
                  </a:lnTo>
                  <a:lnTo>
                    <a:pt x="1962181" y="593019"/>
                  </a:lnTo>
                  <a:lnTo>
                    <a:pt x="1947550" y="602772"/>
                  </a:lnTo>
                  <a:lnTo>
                    <a:pt x="1970715" y="619841"/>
                  </a:lnTo>
                  <a:lnTo>
                    <a:pt x="2017045" y="639958"/>
                  </a:lnTo>
                  <a:lnTo>
                    <a:pt x="2082272" y="653979"/>
                  </a:lnTo>
                  <a:lnTo>
                    <a:pt x="2084101" y="641787"/>
                  </a:lnTo>
                  <a:lnTo>
                    <a:pt x="2067032" y="620451"/>
                  </a:lnTo>
                  <a:lnTo>
                    <a:pt x="2045696" y="590580"/>
                  </a:lnTo>
                  <a:lnTo>
                    <a:pt x="2097512" y="618622"/>
                  </a:lnTo>
                  <a:lnTo>
                    <a:pt x="2126163" y="627766"/>
                  </a:lnTo>
                  <a:lnTo>
                    <a:pt x="2148109" y="602772"/>
                  </a:lnTo>
                  <a:lnTo>
                    <a:pt x="2148109" y="568635"/>
                  </a:lnTo>
                  <a:lnTo>
                    <a:pt x="2142013" y="559491"/>
                  </a:lnTo>
                  <a:lnTo>
                    <a:pt x="2115190" y="544251"/>
                  </a:lnTo>
                  <a:lnTo>
                    <a:pt x="2098731" y="524134"/>
                  </a:lnTo>
                  <a:lnTo>
                    <a:pt x="2112752" y="504627"/>
                  </a:lnTo>
                  <a:lnTo>
                    <a:pt x="2148109" y="500360"/>
                  </a:lnTo>
                  <a:lnTo>
                    <a:pt x="2171273" y="533278"/>
                  </a:lnTo>
                  <a:lnTo>
                    <a:pt x="2195657" y="547908"/>
                  </a:lnTo>
                  <a:lnTo>
                    <a:pt x="2260885" y="508284"/>
                  </a:lnTo>
                  <a:lnTo>
                    <a:pt x="2281001" y="484510"/>
                  </a:lnTo>
                  <a:lnTo>
                    <a:pt x="2241987" y="482681"/>
                  </a:lnTo>
                  <a:lnTo>
                    <a:pt x="2222480" y="451592"/>
                  </a:lnTo>
                  <a:lnTo>
                    <a:pt x="2186513" y="444276"/>
                  </a:lnTo>
                  <a:lnTo>
                    <a:pt x="2139574" y="422940"/>
                  </a:lnTo>
                  <a:lnTo>
                    <a:pt x="2194438" y="407700"/>
                  </a:lnTo>
                  <a:lnTo>
                    <a:pt x="2189561" y="377220"/>
                  </a:lnTo>
                  <a:lnTo>
                    <a:pt x="2176150" y="364419"/>
                  </a:lnTo>
                  <a:lnTo>
                    <a:pt x="2125553" y="351617"/>
                  </a:lnTo>
                  <a:lnTo>
                    <a:pt x="2113971" y="331500"/>
                  </a:lnTo>
                  <a:lnTo>
                    <a:pt x="2063984" y="338816"/>
                  </a:lnTo>
                  <a:lnTo>
                    <a:pt x="2070689" y="324795"/>
                  </a:lnTo>
                  <a:lnTo>
                    <a:pt x="2048744" y="309555"/>
                  </a:lnTo>
                  <a:lnTo>
                    <a:pt x="2007291" y="293705"/>
                  </a:lnTo>
                  <a:lnTo>
                    <a:pt x="1975592" y="306507"/>
                  </a:lnTo>
                  <a:lnTo>
                    <a:pt x="1920728" y="315651"/>
                  </a:lnTo>
                  <a:lnTo>
                    <a:pt x="1940845" y="294924"/>
                  </a:lnTo>
                  <a:lnTo>
                    <a:pt x="1926824" y="262616"/>
                  </a:lnTo>
                  <a:lnTo>
                    <a:pt x="1856110" y="275417"/>
                  </a:lnTo>
                  <a:lnTo>
                    <a:pt x="1812829" y="300411"/>
                  </a:lnTo>
                  <a:lnTo>
                    <a:pt x="1811000" y="280904"/>
                  </a:lnTo>
                  <a:close/>
                  <a:moveTo>
                    <a:pt x="1506200" y="260177"/>
                  </a:moveTo>
                  <a:lnTo>
                    <a:pt x="1462918" y="274808"/>
                  </a:lnTo>
                  <a:lnTo>
                    <a:pt x="1468405" y="295534"/>
                  </a:lnTo>
                  <a:lnTo>
                    <a:pt x="1423294" y="291267"/>
                  </a:lnTo>
                  <a:lnTo>
                    <a:pt x="1412931" y="301630"/>
                  </a:lnTo>
                  <a:lnTo>
                    <a:pt x="1448288" y="325404"/>
                  </a:lnTo>
                  <a:lnTo>
                    <a:pt x="1453774" y="337596"/>
                  </a:lnTo>
                  <a:lnTo>
                    <a:pt x="1474501" y="340644"/>
                  </a:lnTo>
                  <a:lnTo>
                    <a:pt x="1525707" y="328452"/>
                  </a:lnTo>
                  <a:lnTo>
                    <a:pt x="1556797" y="299801"/>
                  </a:lnTo>
                  <a:lnTo>
                    <a:pt x="1533632" y="286390"/>
                  </a:lnTo>
                  <a:lnTo>
                    <a:pt x="1570208" y="271760"/>
                  </a:lnTo>
                  <a:lnTo>
                    <a:pt x="1573256" y="262616"/>
                  </a:lnTo>
                  <a:lnTo>
                    <a:pt x="1527536" y="266273"/>
                  </a:lnTo>
                  <a:lnTo>
                    <a:pt x="1506200" y="260177"/>
                  </a:lnTo>
                  <a:close/>
                  <a:moveTo>
                    <a:pt x="1642141" y="293096"/>
                  </a:moveTo>
                  <a:lnTo>
                    <a:pt x="1676278" y="287000"/>
                  </a:lnTo>
                  <a:lnTo>
                    <a:pt x="1737238" y="259568"/>
                  </a:lnTo>
                  <a:lnTo>
                    <a:pt x="1700053" y="252252"/>
                  </a:lnTo>
                  <a:lnTo>
                    <a:pt x="1652504" y="251033"/>
                  </a:lnTo>
                  <a:lnTo>
                    <a:pt x="1620805" y="259568"/>
                  </a:lnTo>
                  <a:lnTo>
                    <a:pt x="1595201" y="272369"/>
                  </a:lnTo>
                  <a:lnTo>
                    <a:pt x="1579961" y="288219"/>
                  </a:lnTo>
                  <a:lnTo>
                    <a:pt x="1568989" y="315651"/>
                  </a:lnTo>
                  <a:lnTo>
                    <a:pt x="1595201" y="316870"/>
                  </a:lnTo>
                  <a:lnTo>
                    <a:pt x="1642141" y="293096"/>
                  </a:lnTo>
                  <a:close/>
                  <a:moveTo>
                    <a:pt x="942929" y="336987"/>
                  </a:moveTo>
                  <a:lnTo>
                    <a:pt x="958779" y="322966"/>
                  </a:lnTo>
                  <a:lnTo>
                    <a:pt x="1014252" y="301020"/>
                  </a:lnTo>
                  <a:lnTo>
                    <a:pt x="1098377" y="279075"/>
                  </a:lnTo>
                  <a:lnTo>
                    <a:pt x="1137392" y="271150"/>
                  </a:lnTo>
                  <a:lnTo>
                    <a:pt x="1127638" y="258348"/>
                  </a:lnTo>
                  <a:lnTo>
                    <a:pt x="1116056" y="249204"/>
                  </a:lnTo>
                  <a:lnTo>
                    <a:pt x="1058753" y="247985"/>
                  </a:lnTo>
                  <a:lnTo>
                    <a:pt x="1033760" y="241280"/>
                  </a:lnTo>
                  <a:lnTo>
                    <a:pt x="948416" y="246156"/>
                  </a:lnTo>
                  <a:lnTo>
                    <a:pt x="946587" y="265054"/>
                  </a:lnTo>
                  <a:lnTo>
                    <a:pt x="900257" y="285171"/>
                  </a:lnTo>
                  <a:lnTo>
                    <a:pt x="855147" y="308336"/>
                  </a:lnTo>
                  <a:lnTo>
                    <a:pt x="828934" y="321747"/>
                  </a:lnTo>
                  <a:lnTo>
                    <a:pt x="864900" y="338206"/>
                  </a:lnTo>
                  <a:lnTo>
                    <a:pt x="861243" y="352227"/>
                  </a:lnTo>
                  <a:lnTo>
                    <a:pt x="942929" y="336987"/>
                  </a:lnTo>
                  <a:close/>
                  <a:moveTo>
                    <a:pt x="1699443" y="225430"/>
                  </a:moveTo>
                  <a:lnTo>
                    <a:pt x="1701272" y="215676"/>
                  </a:lnTo>
                  <a:lnTo>
                    <a:pt x="1692737" y="205313"/>
                  </a:lnTo>
                  <a:lnTo>
                    <a:pt x="1650675" y="213238"/>
                  </a:lnTo>
                  <a:lnTo>
                    <a:pt x="1623853" y="226649"/>
                  </a:lnTo>
                  <a:lnTo>
                    <a:pt x="1643360" y="234574"/>
                  </a:lnTo>
                  <a:lnTo>
                    <a:pt x="1674449" y="237012"/>
                  </a:lnTo>
                  <a:lnTo>
                    <a:pt x="1699443" y="225430"/>
                  </a:lnTo>
                  <a:close/>
                  <a:moveTo>
                    <a:pt x="1646408" y="173004"/>
                  </a:moveTo>
                  <a:lnTo>
                    <a:pt x="1639702" y="177272"/>
                  </a:lnTo>
                  <a:lnTo>
                    <a:pt x="1610441" y="175443"/>
                  </a:lnTo>
                  <a:lnTo>
                    <a:pt x="1564112" y="185196"/>
                  </a:lnTo>
                  <a:lnTo>
                    <a:pt x="1540947" y="184587"/>
                  </a:lnTo>
                  <a:lnTo>
                    <a:pt x="1514734" y="207752"/>
                  </a:lnTo>
                  <a:lnTo>
                    <a:pt x="1554968" y="205313"/>
                  </a:lnTo>
                  <a:lnTo>
                    <a:pt x="1534241" y="222992"/>
                  </a:lnTo>
                  <a:lnTo>
                    <a:pt x="1553749" y="227868"/>
                  </a:lnTo>
                  <a:lnTo>
                    <a:pt x="1595201" y="224820"/>
                  </a:lnTo>
                  <a:lnTo>
                    <a:pt x="1630558" y="202265"/>
                  </a:lnTo>
                  <a:lnTo>
                    <a:pt x="1647627" y="187025"/>
                  </a:lnTo>
                  <a:lnTo>
                    <a:pt x="1646408" y="173004"/>
                  </a:lnTo>
                  <a:close/>
                  <a:moveTo>
                    <a:pt x="1408054" y="188244"/>
                  </a:moveTo>
                  <a:lnTo>
                    <a:pt x="1419027" y="174224"/>
                  </a:lnTo>
                  <a:lnTo>
                    <a:pt x="1400129" y="171176"/>
                  </a:lnTo>
                  <a:lnTo>
                    <a:pt x="1365382" y="181539"/>
                  </a:lnTo>
                  <a:lnTo>
                    <a:pt x="1361115" y="210190"/>
                  </a:lnTo>
                  <a:lnTo>
                    <a:pt x="1323929" y="207752"/>
                  </a:lnTo>
                  <a:lnTo>
                    <a:pt x="1306861" y="190073"/>
                  </a:lnTo>
                  <a:lnTo>
                    <a:pt x="1256873" y="180320"/>
                  </a:lnTo>
                  <a:lnTo>
                    <a:pt x="1223955" y="188854"/>
                  </a:lnTo>
                  <a:lnTo>
                    <a:pt x="1153241" y="218115"/>
                  </a:lnTo>
                  <a:lnTo>
                    <a:pt x="1178235" y="222992"/>
                  </a:lnTo>
                  <a:lnTo>
                    <a:pt x="1286744" y="219944"/>
                  </a:lnTo>
                  <a:lnTo>
                    <a:pt x="1222126" y="233355"/>
                  </a:lnTo>
                  <a:lnTo>
                    <a:pt x="1212982" y="243108"/>
                  </a:lnTo>
                  <a:lnTo>
                    <a:pt x="1248949" y="242499"/>
                  </a:lnTo>
                  <a:lnTo>
                    <a:pt x="1323320" y="229088"/>
                  </a:lnTo>
                  <a:lnTo>
                    <a:pt x="1407445" y="224211"/>
                  </a:lnTo>
                  <a:lnTo>
                    <a:pt x="1438534" y="210190"/>
                  </a:lnTo>
                  <a:lnTo>
                    <a:pt x="1452555" y="195560"/>
                  </a:lnTo>
                  <a:lnTo>
                    <a:pt x="1430000" y="194340"/>
                  </a:lnTo>
                  <a:lnTo>
                    <a:pt x="1403787" y="199217"/>
                  </a:lnTo>
                  <a:lnTo>
                    <a:pt x="1408054" y="188244"/>
                  </a:lnTo>
                  <a:close/>
                  <a:moveTo>
                    <a:pt x="1744553" y="162032"/>
                  </a:moveTo>
                  <a:lnTo>
                    <a:pt x="1701272" y="160203"/>
                  </a:lnTo>
                  <a:lnTo>
                    <a:pt x="1678107" y="172395"/>
                  </a:lnTo>
                  <a:lnTo>
                    <a:pt x="1693957" y="181539"/>
                  </a:lnTo>
                  <a:lnTo>
                    <a:pt x="1736629" y="185196"/>
                  </a:lnTo>
                  <a:lnTo>
                    <a:pt x="1745163" y="197998"/>
                  </a:lnTo>
                  <a:lnTo>
                    <a:pt x="1731752" y="212628"/>
                  </a:lnTo>
                  <a:lnTo>
                    <a:pt x="1722608" y="229697"/>
                  </a:lnTo>
                  <a:lnTo>
                    <a:pt x="1774424" y="239451"/>
                  </a:lnTo>
                  <a:lnTo>
                    <a:pt x="1807952" y="243108"/>
                  </a:lnTo>
                  <a:lnTo>
                    <a:pt x="1856720" y="242499"/>
                  </a:lnTo>
                  <a:lnTo>
                    <a:pt x="1927433" y="237622"/>
                  </a:lnTo>
                  <a:lnTo>
                    <a:pt x="1953646" y="241280"/>
                  </a:lnTo>
                  <a:lnTo>
                    <a:pt x="1994489" y="235184"/>
                  </a:lnTo>
                  <a:lnTo>
                    <a:pt x="2015825" y="226649"/>
                  </a:lnTo>
                  <a:lnTo>
                    <a:pt x="2021921" y="214457"/>
                  </a:lnTo>
                  <a:lnTo>
                    <a:pt x="2007901" y="202875"/>
                  </a:lnTo>
                  <a:lnTo>
                    <a:pt x="1972544" y="201046"/>
                  </a:lnTo>
                  <a:lnTo>
                    <a:pt x="1923776" y="203484"/>
                  </a:lnTo>
                  <a:lnTo>
                    <a:pt x="1881104" y="210190"/>
                  </a:lnTo>
                  <a:lnTo>
                    <a:pt x="1850014" y="207752"/>
                  </a:lnTo>
                  <a:lnTo>
                    <a:pt x="1820753" y="205923"/>
                  </a:lnTo>
                  <a:lnTo>
                    <a:pt x="1813438" y="199217"/>
                  </a:lnTo>
                  <a:lnTo>
                    <a:pt x="1794541" y="192512"/>
                  </a:lnTo>
                  <a:lnTo>
                    <a:pt x="1811609" y="180929"/>
                  </a:lnTo>
                  <a:lnTo>
                    <a:pt x="1803075" y="171176"/>
                  </a:lnTo>
                  <a:lnTo>
                    <a:pt x="1758574" y="171785"/>
                  </a:lnTo>
                  <a:lnTo>
                    <a:pt x="1744553" y="162032"/>
                  </a:lnTo>
                  <a:close/>
                  <a:moveTo>
                    <a:pt x="1287353" y="146182"/>
                  </a:moveTo>
                  <a:lnTo>
                    <a:pt x="1250777" y="150449"/>
                  </a:lnTo>
                  <a:lnTo>
                    <a:pt x="1217249" y="149840"/>
                  </a:lnTo>
                  <a:lnTo>
                    <a:pt x="1143488" y="168737"/>
                  </a:lnTo>
                  <a:lnTo>
                    <a:pt x="1072774" y="191292"/>
                  </a:lnTo>
                  <a:lnTo>
                    <a:pt x="1072774" y="191292"/>
                  </a:lnTo>
                  <a:lnTo>
                    <a:pt x="1094720" y="197388"/>
                  </a:lnTo>
                  <a:lnTo>
                    <a:pt x="1137392" y="193121"/>
                  </a:lnTo>
                  <a:lnTo>
                    <a:pt x="1197133" y="180320"/>
                  </a:lnTo>
                  <a:lnTo>
                    <a:pt x="1220297" y="178491"/>
                  </a:lnTo>
                  <a:lnTo>
                    <a:pt x="1251997" y="168737"/>
                  </a:lnTo>
                  <a:lnTo>
                    <a:pt x="1287353" y="146182"/>
                  </a:lnTo>
                  <a:close/>
                  <a:moveTo>
                    <a:pt x="1778081" y="149840"/>
                  </a:moveTo>
                  <a:lnTo>
                    <a:pt x="1784177" y="146792"/>
                  </a:lnTo>
                  <a:lnTo>
                    <a:pt x="1775033" y="141305"/>
                  </a:lnTo>
                  <a:lnTo>
                    <a:pt x="1731142" y="140696"/>
                  </a:lnTo>
                  <a:lnTo>
                    <a:pt x="1727485" y="148620"/>
                  </a:lnTo>
                  <a:lnTo>
                    <a:pt x="1766499" y="150449"/>
                  </a:lnTo>
                  <a:lnTo>
                    <a:pt x="1778081" y="149840"/>
                  </a:lnTo>
                  <a:close/>
                  <a:moveTo>
                    <a:pt x="1422075" y="144963"/>
                  </a:moveTo>
                  <a:lnTo>
                    <a:pt x="1441582" y="136428"/>
                  </a:lnTo>
                  <a:lnTo>
                    <a:pt x="1416589" y="131552"/>
                  </a:lnTo>
                  <a:lnTo>
                    <a:pt x="1380622" y="134600"/>
                  </a:lnTo>
                  <a:lnTo>
                    <a:pt x="1349533" y="143744"/>
                  </a:lnTo>
                  <a:lnTo>
                    <a:pt x="1369649" y="152888"/>
                  </a:lnTo>
                  <a:lnTo>
                    <a:pt x="1422075" y="144963"/>
                  </a:lnTo>
                  <a:close/>
                  <a:moveTo>
                    <a:pt x="1469624" y="119360"/>
                  </a:moveTo>
                  <a:lnTo>
                    <a:pt x="1449507" y="113873"/>
                  </a:lnTo>
                  <a:lnTo>
                    <a:pt x="1439753" y="112654"/>
                  </a:lnTo>
                  <a:lnTo>
                    <a:pt x="1405006" y="120579"/>
                  </a:lnTo>
                  <a:lnTo>
                    <a:pt x="1398910" y="124846"/>
                  </a:lnTo>
                  <a:lnTo>
                    <a:pt x="1435486" y="124846"/>
                  </a:lnTo>
                  <a:lnTo>
                    <a:pt x="1469624" y="119360"/>
                  </a:lnTo>
                  <a:close/>
                  <a:moveTo>
                    <a:pt x="1752478" y="134600"/>
                  </a:moveTo>
                  <a:lnTo>
                    <a:pt x="1770766" y="124236"/>
                  </a:lnTo>
                  <a:lnTo>
                    <a:pt x="1756745" y="114483"/>
                  </a:lnTo>
                  <a:lnTo>
                    <a:pt x="1746382" y="112654"/>
                  </a:lnTo>
                  <a:lnTo>
                    <a:pt x="1719560" y="112044"/>
                  </a:lnTo>
                  <a:lnTo>
                    <a:pt x="1706758" y="123017"/>
                  </a:lnTo>
                  <a:lnTo>
                    <a:pt x="1702491" y="133990"/>
                  </a:lnTo>
                  <a:lnTo>
                    <a:pt x="1712245" y="140696"/>
                  </a:lnTo>
                  <a:lnTo>
                    <a:pt x="1752478" y="134600"/>
                  </a:lnTo>
                  <a:close/>
                  <a:moveTo>
                    <a:pt x="1668963" y="127284"/>
                  </a:moveTo>
                  <a:lnTo>
                    <a:pt x="1669573" y="113873"/>
                  </a:lnTo>
                  <a:lnTo>
                    <a:pt x="1624462" y="103510"/>
                  </a:lnTo>
                  <a:lnTo>
                    <a:pt x="1587277" y="99852"/>
                  </a:lnTo>
                  <a:lnTo>
                    <a:pt x="1574475" y="110216"/>
                  </a:lnTo>
                  <a:lnTo>
                    <a:pt x="1591544" y="116921"/>
                  </a:lnTo>
                  <a:lnTo>
                    <a:pt x="1559235" y="125456"/>
                  </a:lnTo>
                  <a:lnTo>
                    <a:pt x="1606174" y="126675"/>
                  </a:lnTo>
                  <a:lnTo>
                    <a:pt x="1630558" y="135819"/>
                  </a:lnTo>
                  <a:lnTo>
                    <a:pt x="1662257" y="138867"/>
                  </a:lnTo>
                  <a:lnTo>
                    <a:pt x="1668963" y="127284"/>
                  </a:lnTo>
                  <a:close/>
                  <a:moveTo>
                    <a:pt x="1996318" y="90099"/>
                  </a:moveTo>
                  <a:lnTo>
                    <a:pt x="1999976" y="73030"/>
                  </a:lnTo>
                  <a:lnTo>
                    <a:pt x="1971325" y="68153"/>
                  </a:lnTo>
                  <a:lnTo>
                    <a:pt x="1942673" y="62667"/>
                  </a:lnTo>
                  <a:lnTo>
                    <a:pt x="1932920" y="49256"/>
                  </a:lnTo>
                  <a:lnTo>
                    <a:pt x="1882933" y="50475"/>
                  </a:lnTo>
                  <a:lnTo>
                    <a:pt x="1884761" y="55961"/>
                  </a:lnTo>
                  <a:lnTo>
                    <a:pt x="1860987" y="57790"/>
                  </a:lnTo>
                  <a:lnTo>
                    <a:pt x="1835993" y="65715"/>
                  </a:lnTo>
                  <a:lnTo>
                    <a:pt x="1806123" y="77297"/>
                  </a:lnTo>
                  <a:lnTo>
                    <a:pt x="1804294" y="88880"/>
                  </a:lnTo>
                  <a:lnTo>
                    <a:pt x="1816486" y="98024"/>
                  </a:lnTo>
                  <a:lnTo>
                    <a:pt x="1856110" y="98024"/>
                  </a:lnTo>
                  <a:lnTo>
                    <a:pt x="1829897" y="105339"/>
                  </a:lnTo>
                  <a:lnTo>
                    <a:pt x="1817096" y="115092"/>
                  </a:lnTo>
                  <a:lnTo>
                    <a:pt x="1826849" y="126675"/>
                  </a:lnTo>
                  <a:lnTo>
                    <a:pt x="1867693" y="130332"/>
                  </a:lnTo>
                  <a:lnTo>
                    <a:pt x="1909145" y="127894"/>
                  </a:lnTo>
                  <a:lnTo>
                    <a:pt x="1973153" y="107168"/>
                  </a:lnTo>
                  <a:lnTo>
                    <a:pt x="2012168" y="99243"/>
                  </a:lnTo>
                  <a:lnTo>
                    <a:pt x="1996318" y="90099"/>
                  </a:lnTo>
                  <a:close/>
                  <a:moveTo>
                    <a:pt x="2474854" y="5974"/>
                  </a:moveTo>
                  <a:lnTo>
                    <a:pt x="2432182" y="4755"/>
                  </a:lnTo>
                  <a:lnTo>
                    <a:pt x="2390120" y="2926"/>
                  </a:lnTo>
                  <a:lnTo>
                    <a:pt x="2327941" y="6584"/>
                  </a:lnTo>
                  <a:lnTo>
                    <a:pt x="2319406" y="4145"/>
                  </a:lnTo>
                  <a:lnTo>
                    <a:pt x="2256617" y="5364"/>
                  </a:lnTo>
                  <a:lnTo>
                    <a:pt x="2217603" y="7803"/>
                  </a:lnTo>
                  <a:lnTo>
                    <a:pt x="2186513" y="11460"/>
                  </a:lnTo>
                  <a:lnTo>
                    <a:pt x="2156033" y="23652"/>
                  </a:lnTo>
                  <a:lnTo>
                    <a:pt x="2142013" y="17556"/>
                  </a:lnTo>
                  <a:lnTo>
                    <a:pt x="2118238" y="16337"/>
                  </a:lnTo>
                  <a:lnTo>
                    <a:pt x="2077395" y="24872"/>
                  </a:lnTo>
                  <a:lnTo>
                    <a:pt x="2032285" y="28529"/>
                  </a:lnTo>
                  <a:lnTo>
                    <a:pt x="2007291" y="29139"/>
                  </a:lnTo>
                  <a:lnTo>
                    <a:pt x="1970715" y="34016"/>
                  </a:lnTo>
                  <a:lnTo>
                    <a:pt x="1964009" y="41940"/>
                  </a:lnTo>
                  <a:lnTo>
                    <a:pt x="1979249" y="49256"/>
                  </a:lnTo>
                  <a:lnTo>
                    <a:pt x="1984126" y="59009"/>
                  </a:lnTo>
                  <a:lnTo>
                    <a:pt x="2010949" y="68153"/>
                  </a:lnTo>
                  <a:lnTo>
                    <a:pt x="2086539" y="66324"/>
                  </a:lnTo>
                  <a:lnTo>
                    <a:pt x="2130430" y="69372"/>
                  </a:lnTo>
                  <a:lnTo>
                    <a:pt x="2086539" y="78516"/>
                  </a:lnTo>
                  <a:lnTo>
                    <a:pt x="2073128" y="76078"/>
                  </a:lnTo>
                  <a:lnTo>
                    <a:pt x="2016435" y="74859"/>
                  </a:lnTo>
                  <a:lnTo>
                    <a:pt x="2009729" y="88270"/>
                  </a:lnTo>
                  <a:lnTo>
                    <a:pt x="2028017" y="98633"/>
                  </a:lnTo>
                  <a:lnTo>
                    <a:pt x="2010949" y="108387"/>
                  </a:lnTo>
                  <a:lnTo>
                    <a:pt x="1965229" y="115092"/>
                  </a:lnTo>
                  <a:lnTo>
                    <a:pt x="1935358" y="125456"/>
                  </a:lnTo>
                  <a:lnTo>
                    <a:pt x="1964619" y="130942"/>
                  </a:lnTo>
                  <a:lnTo>
                    <a:pt x="1974982" y="149230"/>
                  </a:lnTo>
                  <a:lnTo>
                    <a:pt x="1929262" y="137038"/>
                  </a:lnTo>
                  <a:lnTo>
                    <a:pt x="1914022" y="138867"/>
                  </a:lnTo>
                  <a:lnTo>
                    <a:pt x="1901830" y="159593"/>
                  </a:lnTo>
                  <a:lnTo>
                    <a:pt x="1853062" y="166299"/>
                  </a:lnTo>
                  <a:lnTo>
                    <a:pt x="1840870" y="180320"/>
                  </a:lnTo>
                  <a:lnTo>
                    <a:pt x="1881713" y="182148"/>
                  </a:lnTo>
                  <a:lnTo>
                    <a:pt x="1911584" y="185806"/>
                  </a:lnTo>
                  <a:lnTo>
                    <a:pt x="1982907" y="180929"/>
                  </a:lnTo>
                  <a:lnTo>
                    <a:pt x="2034113" y="189464"/>
                  </a:lnTo>
                  <a:lnTo>
                    <a:pt x="2110923" y="171176"/>
                  </a:lnTo>
                  <a:lnTo>
                    <a:pt x="2117019" y="164470"/>
                  </a:lnTo>
                  <a:lnTo>
                    <a:pt x="2078005" y="165689"/>
                  </a:lnTo>
                  <a:lnTo>
                    <a:pt x="2081053" y="158984"/>
                  </a:lnTo>
                  <a:lnTo>
                    <a:pt x="2120677" y="150449"/>
                  </a:lnTo>
                  <a:lnTo>
                    <a:pt x="2142622" y="138867"/>
                  </a:lnTo>
                  <a:lnTo>
                    <a:pt x="2184075" y="130942"/>
                  </a:lnTo>
                  <a:lnTo>
                    <a:pt x="2214555" y="121188"/>
                  </a:lnTo>
                  <a:lnTo>
                    <a:pt x="2209678" y="107777"/>
                  </a:lnTo>
                  <a:lnTo>
                    <a:pt x="2229795" y="102900"/>
                  </a:lnTo>
                  <a:lnTo>
                    <a:pt x="2203582" y="99243"/>
                  </a:lnTo>
                  <a:lnTo>
                    <a:pt x="2271248" y="96804"/>
                  </a:lnTo>
                  <a:lnTo>
                    <a:pt x="2290755" y="91318"/>
                  </a:lnTo>
                  <a:lnTo>
                    <a:pt x="2338913" y="86441"/>
                  </a:lnTo>
                  <a:lnTo>
                    <a:pt x="2395606" y="65105"/>
                  </a:lnTo>
                  <a:lnTo>
                    <a:pt x="2437059" y="58400"/>
                  </a:lnTo>
                  <a:lnTo>
                    <a:pt x="2499848" y="43160"/>
                  </a:lnTo>
                  <a:lnTo>
                    <a:pt x="2454737" y="43160"/>
                  </a:lnTo>
                  <a:lnTo>
                    <a:pt x="2478512" y="37673"/>
                  </a:lnTo>
                  <a:lnTo>
                    <a:pt x="2533376" y="32796"/>
                  </a:lnTo>
                  <a:lnTo>
                    <a:pt x="2592507" y="23043"/>
                  </a:lnTo>
                  <a:lnTo>
                    <a:pt x="2599213" y="16337"/>
                  </a:lnTo>
                  <a:lnTo>
                    <a:pt x="2567513" y="10241"/>
                  </a:lnTo>
                  <a:lnTo>
                    <a:pt x="2526670" y="7803"/>
                  </a:lnTo>
                  <a:lnTo>
                    <a:pt x="2474854" y="597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2" name="Google Shape;1152;p67"/>
            <p:cNvSpPr/>
            <p:nvPr/>
          </p:nvSpPr>
          <p:spPr>
            <a:xfrm>
              <a:off x="6513209" y="2306921"/>
              <a:ext cx="125524" cy="74173"/>
            </a:xfrm>
            <a:custGeom>
              <a:rect b="b" l="l" r="r" t="t"/>
              <a:pathLst>
                <a:path extrusionOk="0" h="79248" w="134112">
                  <a:moveTo>
                    <a:pt x="109606" y="14508"/>
                  </a:moveTo>
                  <a:lnTo>
                    <a:pt x="76688" y="2926"/>
                  </a:lnTo>
                  <a:lnTo>
                    <a:pt x="70592" y="11460"/>
                  </a:lnTo>
                  <a:lnTo>
                    <a:pt x="44989" y="11460"/>
                  </a:lnTo>
                  <a:lnTo>
                    <a:pt x="37064" y="17556"/>
                  </a:lnTo>
                  <a:lnTo>
                    <a:pt x="23043" y="13899"/>
                  </a:lnTo>
                  <a:lnTo>
                    <a:pt x="24262" y="23652"/>
                  </a:lnTo>
                  <a:lnTo>
                    <a:pt x="2926" y="44988"/>
                  </a:lnTo>
                  <a:lnTo>
                    <a:pt x="2926" y="62057"/>
                  </a:lnTo>
                  <a:lnTo>
                    <a:pt x="17557" y="56571"/>
                  </a:lnTo>
                  <a:lnTo>
                    <a:pt x="28529" y="73030"/>
                  </a:lnTo>
                  <a:lnTo>
                    <a:pt x="41941" y="80955"/>
                  </a:lnTo>
                  <a:lnTo>
                    <a:pt x="56571" y="79126"/>
                  </a:lnTo>
                  <a:lnTo>
                    <a:pt x="73030" y="66324"/>
                  </a:lnTo>
                  <a:lnTo>
                    <a:pt x="78517" y="72420"/>
                  </a:lnTo>
                  <a:lnTo>
                    <a:pt x="93147" y="71201"/>
                  </a:lnTo>
                  <a:lnTo>
                    <a:pt x="98633" y="55961"/>
                  </a:lnTo>
                  <a:lnTo>
                    <a:pt x="121798" y="60838"/>
                  </a:lnTo>
                  <a:lnTo>
                    <a:pt x="134600" y="54132"/>
                  </a:lnTo>
                  <a:lnTo>
                    <a:pt x="136428" y="38892"/>
                  </a:lnTo>
                  <a:lnTo>
                    <a:pt x="120579" y="37673"/>
                  </a:lnTo>
                  <a:lnTo>
                    <a:pt x="106558" y="30968"/>
                  </a:lnTo>
                  <a:lnTo>
                    <a:pt x="110825" y="21214"/>
                  </a:lnTo>
                  <a:lnTo>
                    <a:pt x="109606" y="1450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3" name="Google Shape;1153;p67"/>
            <p:cNvSpPr/>
            <p:nvPr/>
          </p:nvSpPr>
          <p:spPr>
            <a:xfrm>
              <a:off x="4118549" y="4676475"/>
              <a:ext cx="433629" cy="1369355"/>
            </a:xfrm>
            <a:custGeom>
              <a:rect b="b" l="l" r="r" t="t"/>
              <a:pathLst>
                <a:path extrusionOk="0" h="1463040" w="463296">
                  <a:moveTo>
                    <a:pt x="376611" y="1351361"/>
                  </a:moveTo>
                  <a:lnTo>
                    <a:pt x="354056" y="1347094"/>
                  </a:lnTo>
                  <a:lnTo>
                    <a:pt x="333939" y="1362334"/>
                  </a:lnTo>
                  <a:lnTo>
                    <a:pt x="335158" y="1387328"/>
                  </a:lnTo>
                  <a:lnTo>
                    <a:pt x="327843" y="1404397"/>
                  </a:lnTo>
                  <a:lnTo>
                    <a:pt x="283952" y="1390985"/>
                  </a:lnTo>
                  <a:lnTo>
                    <a:pt x="231526" y="1366601"/>
                  </a:lnTo>
                  <a:lnTo>
                    <a:pt x="204094" y="1358677"/>
                  </a:lnTo>
                  <a:lnTo>
                    <a:pt x="263225" y="1400129"/>
                  </a:lnTo>
                  <a:lnTo>
                    <a:pt x="301630" y="1419637"/>
                  </a:lnTo>
                  <a:lnTo>
                    <a:pt x="347350" y="1440363"/>
                  </a:lnTo>
                  <a:lnTo>
                    <a:pt x="379659" y="1445849"/>
                  </a:lnTo>
                  <a:lnTo>
                    <a:pt x="405872" y="1456822"/>
                  </a:lnTo>
                  <a:lnTo>
                    <a:pt x="424160" y="1459870"/>
                  </a:lnTo>
                  <a:lnTo>
                    <a:pt x="438181" y="1460480"/>
                  </a:lnTo>
                  <a:lnTo>
                    <a:pt x="457688" y="1449507"/>
                  </a:lnTo>
                  <a:lnTo>
                    <a:pt x="460736" y="1434877"/>
                  </a:lnTo>
                  <a:lnTo>
                    <a:pt x="443057" y="1433657"/>
                  </a:lnTo>
                  <a:lnTo>
                    <a:pt x="412577" y="1433657"/>
                  </a:lnTo>
                  <a:lnTo>
                    <a:pt x="376611" y="1351361"/>
                  </a:lnTo>
                  <a:close/>
                  <a:moveTo>
                    <a:pt x="88270" y="154717"/>
                  </a:moveTo>
                  <a:lnTo>
                    <a:pt x="65715" y="111435"/>
                  </a:lnTo>
                  <a:lnTo>
                    <a:pt x="72421" y="73640"/>
                  </a:lnTo>
                  <a:lnTo>
                    <a:pt x="52913" y="57181"/>
                  </a:lnTo>
                  <a:lnTo>
                    <a:pt x="45598" y="29139"/>
                  </a:lnTo>
                  <a:lnTo>
                    <a:pt x="26701" y="2926"/>
                  </a:lnTo>
                  <a:lnTo>
                    <a:pt x="19385" y="23043"/>
                  </a:lnTo>
                  <a:lnTo>
                    <a:pt x="2926" y="32797"/>
                  </a:lnTo>
                  <a:lnTo>
                    <a:pt x="15728" y="87661"/>
                  </a:lnTo>
                  <a:lnTo>
                    <a:pt x="24872" y="151059"/>
                  </a:lnTo>
                  <a:lnTo>
                    <a:pt x="24262" y="237622"/>
                  </a:lnTo>
                  <a:lnTo>
                    <a:pt x="24262" y="318089"/>
                  </a:lnTo>
                  <a:lnTo>
                    <a:pt x="29749" y="393070"/>
                  </a:lnTo>
                  <a:lnTo>
                    <a:pt x="18166" y="440619"/>
                  </a:lnTo>
                  <a:lnTo>
                    <a:pt x="30968" y="488168"/>
                  </a:lnTo>
                  <a:lnTo>
                    <a:pt x="27920" y="520477"/>
                  </a:lnTo>
                  <a:lnTo>
                    <a:pt x="47427" y="578389"/>
                  </a:lnTo>
                  <a:lnTo>
                    <a:pt x="46817" y="636301"/>
                  </a:lnTo>
                  <a:lnTo>
                    <a:pt x="39502" y="698480"/>
                  </a:lnTo>
                  <a:lnTo>
                    <a:pt x="35845" y="762488"/>
                  </a:lnTo>
                  <a:lnTo>
                    <a:pt x="23043" y="763707"/>
                  </a:lnTo>
                  <a:lnTo>
                    <a:pt x="37673" y="808208"/>
                  </a:lnTo>
                  <a:lnTo>
                    <a:pt x="57790" y="846613"/>
                  </a:lnTo>
                  <a:lnTo>
                    <a:pt x="51085" y="872825"/>
                  </a:lnTo>
                  <a:lnTo>
                    <a:pt x="62667" y="943539"/>
                  </a:lnTo>
                  <a:lnTo>
                    <a:pt x="71811" y="997184"/>
                  </a:lnTo>
                  <a:lnTo>
                    <a:pt x="93147" y="1002670"/>
                  </a:lnTo>
                  <a:lnTo>
                    <a:pt x="86441" y="955731"/>
                  </a:lnTo>
                  <a:lnTo>
                    <a:pt x="110825" y="965485"/>
                  </a:lnTo>
                  <a:lnTo>
                    <a:pt x="121798" y="1042904"/>
                  </a:lnTo>
                  <a:lnTo>
                    <a:pt x="82784" y="1030102"/>
                  </a:lnTo>
                  <a:lnTo>
                    <a:pt x="94976" y="1092281"/>
                  </a:lnTo>
                  <a:lnTo>
                    <a:pt x="78517" y="1125809"/>
                  </a:lnTo>
                  <a:lnTo>
                    <a:pt x="128504" y="1136782"/>
                  </a:lnTo>
                  <a:lnTo>
                    <a:pt x="107777" y="1166043"/>
                  </a:lnTo>
                  <a:lnTo>
                    <a:pt x="108997" y="1202619"/>
                  </a:lnTo>
                  <a:lnTo>
                    <a:pt x="139477" y="1267237"/>
                  </a:lnTo>
                  <a:lnTo>
                    <a:pt x="165080" y="1292230"/>
                  </a:lnTo>
                  <a:lnTo>
                    <a:pt x="166299" y="1314176"/>
                  </a:lnTo>
                  <a:lnTo>
                    <a:pt x="186416" y="1337341"/>
                  </a:lnTo>
                  <a:lnTo>
                    <a:pt x="232136" y="1358677"/>
                  </a:lnTo>
                  <a:lnTo>
                    <a:pt x="232136" y="1358677"/>
                  </a:lnTo>
                  <a:lnTo>
                    <a:pt x="277246" y="1384280"/>
                  </a:lnTo>
                  <a:lnTo>
                    <a:pt x="315041" y="1396472"/>
                  </a:lnTo>
                  <a:lnTo>
                    <a:pt x="327233" y="1395862"/>
                  </a:lnTo>
                  <a:lnTo>
                    <a:pt x="316261" y="1361115"/>
                  </a:lnTo>
                  <a:lnTo>
                    <a:pt x="336987" y="1347704"/>
                  </a:lnTo>
                  <a:lnTo>
                    <a:pt x="347350" y="1338560"/>
                  </a:lnTo>
                  <a:lnTo>
                    <a:pt x="372953" y="1338560"/>
                  </a:lnTo>
                  <a:lnTo>
                    <a:pt x="343693" y="1333073"/>
                  </a:lnTo>
                  <a:lnTo>
                    <a:pt x="270541" y="1328197"/>
                  </a:lnTo>
                  <a:lnTo>
                    <a:pt x="249205" y="1306251"/>
                  </a:lnTo>
                  <a:lnTo>
                    <a:pt x="238232" y="1278209"/>
                  </a:lnTo>
                  <a:lnTo>
                    <a:pt x="219334" y="1280648"/>
                  </a:lnTo>
                  <a:lnTo>
                    <a:pt x="203485" y="1267237"/>
                  </a:lnTo>
                  <a:lnTo>
                    <a:pt x="184587" y="1227003"/>
                  </a:lnTo>
                  <a:lnTo>
                    <a:pt x="201046" y="1210544"/>
                  </a:lnTo>
                  <a:lnTo>
                    <a:pt x="201656" y="1186769"/>
                  </a:lnTo>
                  <a:lnTo>
                    <a:pt x="190683" y="1167262"/>
                  </a:lnTo>
                  <a:lnTo>
                    <a:pt x="194950" y="1134953"/>
                  </a:lnTo>
                  <a:lnTo>
                    <a:pt x="188245" y="1084966"/>
                  </a:lnTo>
                  <a:lnTo>
                    <a:pt x="177272" y="1062411"/>
                  </a:lnTo>
                  <a:lnTo>
                    <a:pt x="188245" y="1055705"/>
                  </a:lnTo>
                  <a:lnTo>
                    <a:pt x="180320" y="1041685"/>
                  </a:lnTo>
                  <a:lnTo>
                    <a:pt x="163251" y="1033760"/>
                  </a:lnTo>
                  <a:lnTo>
                    <a:pt x="168128" y="1017910"/>
                  </a:lnTo>
                  <a:lnTo>
                    <a:pt x="149230" y="1003889"/>
                  </a:lnTo>
                  <a:lnTo>
                    <a:pt x="127285" y="960608"/>
                  </a:lnTo>
                  <a:lnTo>
                    <a:pt x="137038" y="953293"/>
                  </a:lnTo>
                  <a:lnTo>
                    <a:pt x="116921" y="906963"/>
                  </a:lnTo>
                  <a:lnTo>
                    <a:pt x="112654" y="867949"/>
                  </a:lnTo>
                  <a:lnTo>
                    <a:pt x="110825" y="833201"/>
                  </a:lnTo>
                  <a:lnTo>
                    <a:pt x="126065" y="818571"/>
                  </a:lnTo>
                  <a:lnTo>
                    <a:pt x="105949" y="780166"/>
                  </a:lnTo>
                  <a:lnTo>
                    <a:pt x="96805" y="744200"/>
                  </a:lnTo>
                  <a:lnTo>
                    <a:pt x="114483" y="717987"/>
                  </a:lnTo>
                  <a:lnTo>
                    <a:pt x="105949" y="685069"/>
                  </a:lnTo>
                  <a:lnTo>
                    <a:pt x="115702" y="647273"/>
                  </a:lnTo>
                  <a:lnTo>
                    <a:pt x="107777" y="611307"/>
                  </a:lnTo>
                  <a:lnTo>
                    <a:pt x="98024" y="603992"/>
                  </a:lnTo>
                  <a:lnTo>
                    <a:pt x="68153" y="537545"/>
                  </a:lnTo>
                  <a:lnTo>
                    <a:pt x="80955" y="497921"/>
                  </a:lnTo>
                  <a:lnTo>
                    <a:pt x="70592" y="460126"/>
                  </a:lnTo>
                  <a:lnTo>
                    <a:pt x="76078" y="424769"/>
                  </a:lnTo>
                  <a:lnTo>
                    <a:pt x="91928" y="388803"/>
                  </a:lnTo>
                  <a:lnTo>
                    <a:pt x="111435" y="364419"/>
                  </a:lnTo>
                  <a:lnTo>
                    <a:pt x="99243" y="349179"/>
                  </a:lnTo>
                  <a:lnTo>
                    <a:pt x="104729" y="336987"/>
                  </a:lnTo>
                  <a:lnTo>
                    <a:pt x="94976" y="272369"/>
                  </a:lnTo>
                  <a:lnTo>
                    <a:pt x="129113" y="252862"/>
                  </a:lnTo>
                  <a:lnTo>
                    <a:pt x="135819" y="212629"/>
                  </a:lnTo>
                  <a:lnTo>
                    <a:pt x="130333" y="202875"/>
                  </a:lnTo>
                  <a:lnTo>
                    <a:pt x="107168" y="208361"/>
                  </a:lnTo>
                  <a:lnTo>
                    <a:pt x="88270" y="15471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4" name="Google Shape;1154;p67"/>
            <p:cNvSpPr/>
            <p:nvPr/>
          </p:nvSpPr>
          <p:spPr>
            <a:xfrm>
              <a:off x="8524449" y="2109506"/>
              <a:ext cx="1643226" cy="1272359"/>
            </a:xfrm>
            <a:custGeom>
              <a:rect b="b" l="l" r="r" t="t"/>
              <a:pathLst>
                <a:path extrusionOk="0" h="1359408" w="1755648">
                  <a:moveTo>
                    <a:pt x="1392204" y="1339169"/>
                  </a:moveTo>
                  <a:lnTo>
                    <a:pt x="1395862" y="1317224"/>
                  </a:lnTo>
                  <a:lnTo>
                    <a:pt x="1408054" y="1300155"/>
                  </a:lnTo>
                  <a:lnTo>
                    <a:pt x="1398300" y="1284915"/>
                  </a:lnTo>
                  <a:lnTo>
                    <a:pt x="1378793" y="1284305"/>
                  </a:lnTo>
                  <a:lnTo>
                    <a:pt x="1343436" y="1295278"/>
                  </a:lnTo>
                  <a:lnTo>
                    <a:pt x="1330025" y="1312347"/>
                  </a:lnTo>
                  <a:lnTo>
                    <a:pt x="1336121" y="1345875"/>
                  </a:lnTo>
                  <a:lnTo>
                    <a:pt x="1365992" y="1358067"/>
                  </a:lnTo>
                  <a:lnTo>
                    <a:pt x="1392204" y="1339169"/>
                  </a:lnTo>
                  <a:close/>
                  <a:moveTo>
                    <a:pt x="1472672" y="141305"/>
                  </a:moveTo>
                  <a:lnTo>
                    <a:pt x="1435486" y="104120"/>
                  </a:lnTo>
                  <a:lnTo>
                    <a:pt x="1408664" y="81564"/>
                  </a:lnTo>
                  <a:lnTo>
                    <a:pt x="1385498" y="65105"/>
                  </a:lnTo>
                  <a:lnTo>
                    <a:pt x="1338560" y="27920"/>
                  </a:lnTo>
                  <a:lnTo>
                    <a:pt x="1302593" y="13899"/>
                  </a:lnTo>
                  <a:lnTo>
                    <a:pt x="1250777" y="2926"/>
                  </a:lnTo>
                  <a:lnTo>
                    <a:pt x="1212982" y="4145"/>
                  </a:lnTo>
                  <a:lnTo>
                    <a:pt x="1181892" y="10851"/>
                  </a:lnTo>
                  <a:lnTo>
                    <a:pt x="1171529" y="29139"/>
                  </a:lnTo>
                  <a:lnTo>
                    <a:pt x="1194084" y="38283"/>
                  </a:lnTo>
                  <a:lnTo>
                    <a:pt x="1209324" y="58400"/>
                  </a:lnTo>
                  <a:lnTo>
                    <a:pt x="1202009" y="70592"/>
                  </a:lnTo>
                  <a:lnTo>
                    <a:pt x="1202618" y="110216"/>
                  </a:lnTo>
                  <a:lnTo>
                    <a:pt x="1214201" y="126675"/>
                  </a:lnTo>
                  <a:lnTo>
                    <a:pt x="1187378" y="150449"/>
                  </a:lnTo>
                  <a:lnTo>
                    <a:pt x="1142878" y="136428"/>
                  </a:lnTo>
                  <a:lnTo>
                    <a:pt x="1146536" y="164470"/>
                  </a:lnTo>
                  <a:lnTo>
                    <a:pt x="1148364" y="202265"/>
                  </a:lnTo>
                  <a:lnTo>
                    <a:pt x="1164824" y="218115"/>
                  </a:lnTo>
                  <a:lnTo>
                    <a:pt x="1179454" y="213238"/>
                  </a:lnTo>
                  <a:lnTo>
                    <a:pt x="1212372" y="219334"/>
                  </a:lnTo>
                  <a:lnTo>
                    <a:pt x="1227612" y="205313"/>
                  </a:lnTo>
                  <a:lnTo>
                    <a:pt x="1258702" y="217505"/>
                  </a:lnTo>
                  <a:lnTo>
                    <a:pt x="1302593" y="243718"/>
                  </a:lnTo>
                  <a:lnTo>
                    <a:pt x="1306860" y="257129"/>
                  </a:lnTo>
                  <a:lnTo>
                    <a:pt x="1280648" y="252862"/>
                  </a:lnTo>
                  <a:lnTo>
                    <a:pt x="1239194" y="257739"/>
                  </a:lnTo>
                  <a:lnTo>
                    <a:pt x="1224564" y="268712"/>
                  </a:lnTo>
                  <a:lnTo>
                    <a:pt x="1216030" y="293705"/>
                  </a:lnTo>
                  <a:lnTo>
                    <a:pt x="1177625" y="308336"/>
                  </a:lnTo>
                  <a:lnTo>
                    <a:pt x="1158728" y="328452"/>
                  </a:lnTo>
                  <a:lnTo>
                    <a:pt x="1122761" y="320528"/>
                  </a:lnTo>
                  <a:lnTo>
                    <a:pt x="1103254" y="317480"/>
                  </a:lnTo>
                  <a:lnTo>
                    <a:pt x="1100816" y="341864"/>
                  </a:lnTo>
                  <a:lnTo>
                    <a:pt x="1118494" y="355884"/>
                  </a:lnTo>
                  <a:lnTo>
                    <a:pt x="1130076" y="368686"/>
                  </a:lnTo>
                  <a:lnTo>
                    <a:pt x="1114836" y="380878"/>
                  </a:lnTo>
                  <a:lnTo>
                    <a:pt x="1103254" y="400995"/>
                  </a:lnTo>
                  <a:lnTo>
                    <a:pt x="1073384" y="414406"/>
                  </a:lnTo>
                  <a:lnTo>
                    <a:pt x="1027664" y="415625"/>
                  </a:lnTo>
                  <a:lnTo>
                    <a:pt x="983772" y="429036"/>
                  </a:lnTo>
                  <a:lnTo>
                    <a:pt x="956950" y="449153"/>
                  </a:lnTo>
                  <a:lnTo>
                    <a:pt x="937442" y="436961"/>
                  </a:lnTo>
                  <a:lnTo>
                    <a:pt x="899648" y="437571"/>
                  </a:lnTo>
                  <a:lnTo>
                    <a:pt x="842954" y="414406"/>
                  </a:lnTo>
                  <a:lnTo>
                    <a:pt x="809426" y="408920"/>
                  </a:lnTo>
                  <a:lnTo>
                    <a:pt x="770412" y="413796"/>
                  </a:lnTo>
                  <a:lnTo>
                    <a:pt x="702137" y="405872"/>
                  </a:lnTo>
                  <a:lnTo>
                    <a:pt x="668609" y="406481"/>
                  </a:lnTo>
                  <a:lnTo>
                    <a:pt x="639958" y="384536"/>
                  </a:lnTo>
                  <a:lnTo>
                    <a:pt x="610088" y="349788"/>
                  </a:lnTo>
                  <a:lnTo>
                    <a:pt x="589361" y="345521"/>
                  </a:lnTo>
                  <a:lnTo>
                    <a:pt x="541202" y="322356"/>
                  </a:lnTo>
                  <a:lnTo>
                    <a:pt x="497312" y="316870"/>
                  </a:lnTo>
                  <a:lnTo>
                    <a:pt x="458297" y="310774"/>
                  </a:lnTo>
                  <a:lnTo>
                    <a:pt x="440009" y="294315"/>
                  </a:lnTo>
                  <a:lnTo>
                    <a:pt x="432084" y="249814"/>
                  </a:lnTo>
                  <a:lnTo>
                    <a:pt x="396728" y="219334"/>
                  </a:lnTo>
                  <a:lnTo>
                    <a:pt x="347350" y="205313"/>
                  </a:lnTo>
                  <a:lnTo>
                    <a:pt x="312602" y="185196"/>
                  </a:lnTo>
                  <a:lnTo>
                    <a:pt x="292486" y="158374"/>
                  </a:lnTo>
                  <a:lnTo>
                    <a:pt x="282122" y="161422"/>
                  </a:lnTo>
                  <a:lnTo>
                    <a:pt x="271150" y="187025"/>
                  </a:lnTo>
                  <a:lnTo>
                    <a:pt x="247985" y="190683"/>
                  </a:lnTo>
                  <a:lnTo>
                    <a:pt x="263225" y="228478"/>
                  </a:lnTo>
                  <a:lnTo>
                    <a:pt x="253472" y="245547"/>
                  </a:lnTo>
                  <a:lnTo>
                    <a:pt x="188244" y="233355"/>
                  </a:lnTo>
                  <a:lnTo>
                    <a:pt x="194340" y="301020"/>
                  </a:lnTo>
                  <a:lnTo>
                    <a:pt x="182148" y="309555"/>
                  </a:lnTo>
                  <a:lnTo>
                    <a:pt x="127284" y="324185"/>
                  </a:lnTo>
                  <a:lnTo>
                    <a:pt x="180320" y="389412"/>
                  </a:lnTo>
                  <a:lnTo>
                    <a:pt x="162641" y="399166"/>
                  </a:lnTo>
                  <a:lnTo>
                    <a:pt x="173004" y="420502"/>
                  </a:lnTo>
                  <a:lnTo>
                    <a:pt x="171785" y="429036"/>
                  </a:lnTo>
                  <a:lnTo>
                    <a:pt x="130332" y="449763"/>
                  </a:lnTo>
                  <a:lnTo>
                    <a:pt x="124236" y="464393"/>
                  </a:lnTo>
                  <a:lnTo>
                    <a:pt x="85222" y="469270"/>
                  </a:lnTo>
                  <a:lnTo>
                    <a:pt x="81564" y="493654"/>
                  </a:lnTo>
                  <a:lnTo>
                    <a:pt x="46817" y="488168"/>
                  </a:lnTo>
                  <a:lnTo>
                    <a:pt x="27310" y="495483"/>
                  </a:lnTo>
                  <a:lnTo>
                    <a:pt x="2926" y="513771"/>
                  </a:lnTo>
                  <a:lnTo>
                    <a:pt x="9632" y="522915"/>
                  </a:lnTo>
                  <a:lnTo>
                    <a:pt x="3536" y="532059"/>
                  </a:lnTo>
                  <a:lnTo>
                    <a:pt x="21824" y="568025"/>
                  </a:lnTo>
                  <a:lnTo>
                    <a:pt x="31577" y="564368"/>
                  </a:lnTo>
                  <a:lnTo>
                    <a:pt x="52913" y="572902"/>
                  </a:lnTo>
                  <a:lnTo>
                    <a:pt x="56570" y="588142"/>
                  </a:lnTo>
                  <a:lnTo>
                    <a:pt x="67544" y="610697"/>
                  </a:lnTo>
                  <a:lnTo>
                    <a:pt x="76078" y="622280"/>
                  </a:lnTo>
                  <a:lnTo>
                    <a:pt x="104729" y="640568"/>
                  </a:lnTo>
                  <a:lnTo>
                    <a:pt x="122408" y="671048"/>
                  </a:lnTo>
                  <a:lnTo>
                    <a:pt x="179710" y="686897"/>
                  </a:lnTo>
                  <a:lnTo>
                    <a:pt x="226040" y="732617"/>
                  </a:lnTo>
                  <a:lnTo>
                    <a:pt x="230916" y="764316"/>
                  </a:lnTo>
                  <a:lnTo>
                    <a:pt x="249204" y="784433"/>
                  </a:lnTo>
                  <a:lnTo>
                    <a:pt x="252862" y="804550"/>
                  </a:lnTo>
                  <a:lnTo>
                    <a:pt x="227868" y="799064"/>
                  </a:lnTo>
                  <a:lnTo>
                    <a:pt x="247376" y="841736"/>
                  </a:lnTo>
                  <a:lnTo>
                    <a:pt x="285170" y="866120"/>
                  </a:lnTo>
                  <a:lnTo>
                    <a:pt x="336986" y="892942"/>
                  </a:lnTo>
                  <a:lnTo>
                    <a:pt x="348569" y="883798"/>
                  </a:lnTo>
                  <a:lnTo>
                    <a:pt x="377220" y="895990"/>
                  </a:lnTo>
                  <a:lnTo>
                    <a:pt x="416234" y="920984"/>
                  </a:lnTo>
                  <a:lnTo>
                    <a:pt x="435742" y="926470"/>
                  </a:lnTo>
                  <a:lnTo>
                    <a:pt x="450982" y="945368"/>
                  </a:lnTo>
                  <a:lnTo>
                    <a:pt x="478414" y="952683"/>
                  </a:lnTo>
                  <a:lnTo>
                    <a:pt x="508894" y="969752"/>
                  </a:lnTo>
                  <a:lnTo>
                    <a:pt x="547908" y="978896"/>
                  </a:lnTo>
                  <a:lnTo>
                    <a:pt x="587532" y="982553"/>
                  </a:lnTo>
                  <a:lnTo>
                    <a:pt x="605820" y="974019"/>
                  </a:lnTo>
                  <a:lnTo>
                    <a:pt x="614964" y="1005108"/>
                  </a:lnTo>
                  <a:lnTo>
                    <a:pt x="630814" y="975848"/>
                  </a:lnTo>
                  <a:lnTo>
                    <a:pt x="646664" y="966094"/>
                  </a:lnTo>
                  <a:lnTo>
                    <a:pt x="672266" y="975238"/>
                  </a:lnTo>
                  <a:lnTo>
                    <a:pt x="689945" y="975848"/>
                  </a:lnTo>
                  <a:lnTo>
                    <a:pt x="706404" y="986820"/>
                  </a:lnTo>
                  <a:lnTo>
                    <a:pt x="732008" y="981944"/>
                  </a:lnTo>
                  <a:lnTo>
                    <a:pt x="755782" y="952683"/>
                  </a:lnTo>
                  <a:lnTo>
                    <a:pt x="788090" y="928299"/>
                  </a:lnTo>
                  <a:lnTo>
                    <a:pt x="817961" y="937443"/>
                  </a:lnTo>
                  <a:lnTo>
                    <a:pt x="837468" y="921593"/>
                  </a:lnTo>
                  <a:lnTo>
                    <a:pt x="858804" y="945368"/>
                  </a:lnTo>
                  <a:lnTo>
                    <a:pt x="851489" y="961827"/>
                  </a:lnTo>
                  <a:lnTo>
                    <a:pt x="888674" y="967313"/>
                  </a:lnTo>
                  <a:lnTo>
                    <a:pt x="906962" y="964875"/>
                  </a:lnTo>
                  <a:lnTo>
                    <a:pt x="923422" y="987430"/>
                  </a:lnTo>
                  <a:lnTo>
                    <a:pt x="939881" y="996574"/>
                  </a:lnTo>
                  <a:lnTo>
                    <a:pt x="947806" y="1026444"/>
                  </a:lnTo>
                  <a:lnTo>
                    <a:pt x="952682" y="1058753"/>
                  </a:lnTo>
                  <a:lnTo>
                    <a:pt x="927689" y="1091062"/>
                  </a:lnTo>
                  <a:lnTo>
                    <a:pt x="931956" y="1136782"/>
                  </a:lnTo>
                  <a:lnTo>
                    <a:pt x="966094" y="1130686"/>
                  </a:lnTo>
                  <a:lnTo>
                    <a:pt x="980114" y="1166043"/>
                  </a:lnTo>
                  <a:lnTo>
                    <a:pt x="1002670" y="1173968"/>
                  </a:lnTo>
                  <a:lnTo>
                    <a:pt x="997793" y="1205667"/>
                  </a:lnTo>
                  <a:lnTo>
                    <a:pt x="1025225" y="1220297"/>
                  </a:lnTo>
                  <a:lnTo>
                    <a:pt x="1040465" y="1227613"/>
                  </a:lnTo>
                  <a:lnTo>
                    <a:pt x="1063630" y="1216640"/>
                  </a:lnTo>
                  <a:lnTo>
                    <a:pt x="1067288" y="1232489"/>
                  </a:lnTo>
                  <a:lnTo>
                    <a:pt x="1071554" y="1241633"/>
                  </a:lnTo>
                  <a:lnTo>
                    <a:pt x="1089233" y="1242243"/>
                  </a:lnTo>
                  <a:lnTo>
                    <a:pt x="1077650" y="1198352"/>
                  </a:lnTo>
                  <a:lnTo>
                    <a:pt x="1094110" y="1192256"/>
                  </a:lnTo>
                  <a:lnTo>
                    <a:pt x="1110569" y="1183112"/>
                  </a:lnTo>
                  <a:lnTo>
                    <a:pt x="1136782" y="1183112"/>
                  </a:lnTo>
                  <a:lnTo>
                    <a:pt x="1169090" y="1178845"/>
                  </a:lnTo>
                  <a:lnTo>
                    <a:pt x="1194084" y="1158118"/>
                  </a:lnTo>
                  <a:lnTo>
                    <a:pt x="1212372" y="1172749"/>
                  </a:lnTo>
                  <a:lnTo>
                    <a:pt x="1244072" y="1179454"/>
                  </a:lnTo>
                  <a:lnTo>
                    <a:pt x="1242852" y="1202009"/>
                  </a:lnTo>
                  <a:lnTo>
                    <a:pt x="1261140" y="1217859"/>
                  </a:lnTo>
                  <a:lnTo>
                    <a:pt x="1297106" y="1227613"/>
                  </a:lnTo>
                  <a:lnTo>
                    <a:pt x="1311737" y="1221517"/>
                  </a:lnTo>
                  <a:lnTo>
                    <a:pt x="1358676" y="1233709"/>
                  </a:lnTo>
                  <a:lnTo>
                    <a:pt x="1353190" y="1248949"/>
                  </a:lnTo>
                  <a:lnTo>
                    <a:pt x="1366601" y="1276990"/>
                  </a:lnTo>
                  <a:lnTo>
                    <a:pt x="1384889" y="1274552"/>
                  </a:lnTo>
                  <a:lnTo>
                    <a:pt x="1389766" y="1233709"/>
                  </a:lnTo>
                  <a:lnTo>
                    <a:pt x="1423904" y="1228222"/>
                  </a:lnTo>
                  <a:lnTo>
                    <a:pt x="1467794" y="1208715"/>
                  </a:lnTo>
                  <a:lnTo>
                    <a:pt x="1483034" y="1189208"/>
                  </a:lnTo>
                  <a:lnTo>
                    <a:pt x="1497056" y="1202009"/>
                  </a:lnTo>
                  <a:lnTo>
                    <a:pt x="1514124" y="1184331"/>
                  </a:lnTo>
                  <a:lnTo>
                    <a:pt x="1551310" y="1180064"/>
                  </a:lnTo>
                  <a:lnTo>
                    <a:pt x="1591544" y="1147755"/>
                  </a:lnTo>
                  <a:lnTo>
                    <a:pt x="1629948" y="1111789"/>
                  </a:lnTo>
                  <a:lnTo>
                    <a:pt x="1650065" y="1065459"/>
                  </a:lnTo>
                  <a:lnTo>
                    <a:pt x="1664086" y="1014252"/>
                  </a:lnTo>
                  <a:lnTo>
                    <a:pt x="1676888" y="972190"/>
                  </a:lnTo>
                  <a:lnTo>
                    <a:pt x="1693956" y="969142"/>
                  </a:lnTo>
                  <a:lnTo>
                    <a:pt x="1693346" y="938052"/>
                  </a:lnTo>
                  <a:lnTo>
                    <a:pt x="1688470" y="906963"/>
                  </a:lnTo>
                  <a:lnTo>
                    <a:pt x="1665305" y="894771"/>
                  </a:lnTo>
                  <a:lnTo>
                    <a:pt x="1650065" y="874044"/>
                  </a:lnTo>
                  <a:lnTo>
                    <a:pt x="1667134" y="863681"/>
                  </a:lnTo>
                  <a:lnTo>
                    <a:pt x="1657380" y="835030"/>
                  </a:lnTo>
                  <a:lnTo>
                    <a:pt x="1624462" y="805160"/>
                  </a:lnTo>
                  <a:lnTo>
                    <a:pt x="1591544" y="769803"/>
                  </a:lnTo>
                  <a:lnTo>
                    <a:pt x="1563502" y="731398"/>
                  </a:lnTo>
                  <a:lnTo>
                    <a:pt x="1520220" y="710062"/>
                  </a:lnTo>
                  <a:lnTo>
                    <a:pt x="1525706" y="682020"/>
                  </a:lnTo>
                  <a:lnTo>
                    <a:pt x="1548872" y="662513"/>
                  </a:lnTo>
                  <a:lnTo>
                    <a:pt x="1554968" y="641177"/>
                  </a:lnTo>
                  <a:lnTo>
                    <a:pt x="1595810" y="630204"/>
                  </a:lnTo>
                  <a:lnTo>
                    <a:pt x="1581180" y="609478"/>
                  </a:lnTo>
                  <a:lnTo>
                    <a:pt x="1560454" y="608259"/>
                  </a:lnTo>
                  <a:lnTo>
                    <a:pt x="1525097" y="593019"/>
                  </a:lnTo>
                  <a:lnTo>
                    <a:pt x="1501322" y="621060"/>
                  </a:lnTo>
                  <a:lnTo>
                    <a:pt x="1471452" y="609478"/>
                  </a:lnTo>
                  <a:lnTo>
                    <a:pt x="1462308" y="591800"/>
                  </a:lnTo>
                  <a:lnTo>
                    <a:pt x="1433657" y="585704"/>
                  </a:lnTo>
                  <a:lnTo>
                    <a:pt x="1405006" y="558881"/>
                  </a:lnTo>
                  <a:lnTo>
                    <a:pt x="1412321" y="540593"/>
                  </a:lnTo>
                  <a:lnTo>
                    <a:pt x="1442801" y="538764"/>
                  </a:lnTo>
                  <a:lnTo>
                    <a:pt x="1450116" y="513771"/>
                  </a:lnTo>
                  <a:lnTo>
                    <a:pt x="1472062" y="486948"/>
                  </a:lnTo>
                  <a:lnTo>
                    <a:pt x="1492788" y="473537"/>
                  </a:lnTo>
                  <a:lnTo>
                    <a:pt x="1519610" y="493654"/>
                  </a:lnTo>
                  <a:lnTo>
                    <a:pt x="1508028" y="519257"/>
                  </a:lnTo>
                  <a:lnTo>
                    <a:pt x="1522049" y="534497"/>
                  </a:lnTo>
                  <a:lnTo>
                    <a:pt x="1513514" y="552785"/>
                  </a:lnTo>
                  <a:lnTo>
                    <a:pt x="1542776" y="541812"/>
                  </a:lnTo>
                  <a:lnTo>
                    <a:pt x="1557406" y="524134"/>
                  </a:lnTo>
                  <a:lnTo>
                    <a:pt x="1595810" y="512552"/>
                  </a:lnTo>
                  <a:lnTo>
                    <a:pt x="1608612" y="488168"/>
                  </a:lnTo>
                  <a:lnTo>
                    <a:pt x="1631777" y="467441"/>
                  </a:lnTo>
                  <a:lnTo>
                    <a:pt x="1637873" y="440619"/>
                  </a:lnTo>
                  <a:lnTo>
                    <a:pt x="1659818" y="452811"/>
                  </a:lnTo>
                  <a:lnTo>
                    <a:pt x="1687860" y="454030"/>
                  </a:lnTo>
                  <a:lnTo>
                    <a:pt x="1671401" y="433913"/>
                  </a:lnTo>
                  <a:lnTo>
                    <a:pt x="1709806" y="418064"/>
                  </a:lnTo>
                  <a:lnTo>
                    <a:pt x="1709196" y="396728"/>
                  </a:lnTo>
                  <a:lnTo>
                    <a:pt x="1742724" y="418673"/>
                  </a:lnTo>
                  <a:lnTo>
                    <a:pt x="1742724" y="418673"/>
                  </a:lnTo>
                  <a:lnTo>
                    <a:pt x="1731142" y="399776"/>
                  </a:lnTo>
                  <a:lnTo>
                    <a:pt x="1746382" y="399166"/>
                  </a:lnTo>
                  <a:lnTo>
                    <a:pt x="1723217" y="354665"/>
                  </a:lnTo>
                  <a:lnTo>
                    <a:pt x="1694566" y="322356"/>
                  </a:lnTo>
                  <a:lnTo>
                    <a:pt x="1712244" y="308945"/>
                  </a:lnTo>
                  <a:lnTo>
                    <a:pt x="1753697" y="315651"/>
                  </a:lnTo>
                  <a:lnTo>
                    <a:pt x="1750040" y="279075"/>
                  </a:lnTo>
                  <a:lnTo>
                    <a:pt x="1732970" y="237622"/>
                  </a:lnTo>
                  <a:lnTo>
                    <a:pt x="1735409" y="223601"/>
                  </a:lnTo>
                  <a:lnTo>
                    <a:pt x="1727484" y="189464"/>
                  </a:lnTo>
                  <a:lnTo>
                    <a:pt x="1685422" y="200436"/>
                  </a:lnTo>
                  <a:lnTo>
                    <a:pt x="1669572" y="215676"/>
                  </a:lnTo>
                  <a:lnTo>
                    <a:pt x="1623852" y="215676"/>
                  </a:lnTo>
                  <a:lnTo>
                    <a:pt x="1587276" y="180320"/>
                  </a:lnTo>
                  <a:lnTo>
                    <a:pt x="1533022" y="152888"/>
                  </a:lnTo>
                  <a:lnTo>
                    <a:pt x="1472672" y="14130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5" name="Google Shape;1155;p67"/>
            <p:cNvSpPr/>
            <p:nvPr/>
          </p:nvSpPr>
          <p:spPr>
            <a:xfrm>
              <a:off x="6066457" y="3656306"/>
              <a:ext cx="193992" cy="228226"/>
            </a:xfrm>
            <a:custGeom>
              <a:rect b="b" l="l" r="r" t="t"/>
              <a:pathLst>
                <a:path extrusionOk="0" h="243840" w="207264">
                  <a:moveTo>
                    <a:pt x="112654" y="9022"/>
                  </a:moveTo>
                  <a:lnTo>
                    <a:pt x="98633" y="14508"/>
                  </a:lnTo>
                  <a:lnTo>
                    <a:pt x="90709" y="19385"/>
                  </a:lnTo>
                  <a:lnTo>
                    <a:pt x="85222" y="2926"/>
                  </a:lnTo>
                  <a:lnTo>
                    <a:pt x="75469" y="7193"/>
                  </a:lnTo>
                  <a:lnTo>
                    <a:pt x="69373" y="6584"/>
                  </a:lnTo>
                  <a:lnTo>
                    <a:pt x="63277" y="18166"/>
                  </a:lnTo>
                  <a:lnTo>
                    <a:pt x="37064" y="17556"/>
                  </a:lnTo>
                  <a:lnTo>
                    <a:pt x="27310" y="11460"/>
                  </a:lnTo>
                  <a:lnTo>
                    <a:pt x="23043" y="15118"/>
                  </a:lnTo>
                  <a:lnTo>
                    <a:pt x="16337" y="18166"/>
                  </a:lnTo>
                  <a:lnTo>
                    <a:pt x="13289" y="31577"/>
                  </a:lnTo>
                  <a:lnTo>
                    <a:pt x="21214" y="47427"/>
                  </a:lnTo>
                  <a:lnTo>
                    <a:pt x="29139" y="78516"/>
                  </a:lnTo>
                  <a:lnTo>
                    <a:pt x="16947" y="83393"/>
                  </a:lnTo>
                  <a:lnTo>
                    <a:pt x="13289" y="88880"/>
                  </a:lnTo>
                  <a:lnTo>
                    <a:pt x="15728" y="96195"/>
                  </a:lnTo>
                  <a:lnTo>
                    <a:pt x="13899" y="113264"/>
                  </a:lnTo>
                  <a:lnTo>
                    <a:pt x="8413" y="113264"/>
                  </a:lnTo>
                  <a:lnTo>
                    <a:pt x="6584" y="124236"/>
                  </a:lnTo>
                  <a:lnTo>
                    <a:pt x="10241" y="143134"/>
                  </a:lnTo>
                  <a:lnTo>
                    <a:pt x="2926" y="160203"/>
                  </a:lnTo>
                  <a:lnTo>
                    <a:pt x="12680" y="171176"/>
                  </a:lnTo>
                  <a:lnTo>
                    <a:pt x="23653" y="173614"/>
                  </a:lnTo>
                  <a:lnTo>
                    <a:pt x="37673" y="190073"/>
                  </a:lnTo>
                  <a:lnTo>
                    <a:pt x="38893" y="205313"/>
                  </a:lnTo>
                  <a:lnTo>
                    <a:pt x="35845" y="210190"/>
                  </a:lnTo>
                  <a:lnTo>
                    <a:pt x="32797" y="241889"/>
                  </a:lnTo>
                  <a:lnTo>
                    <a:pt x="39502" y="243108"/>
                  </a:lnTo>
                  <a:lnTo>
                    <a:pt x="73640" y="228478"/>
                  </a:lnTo>
                  <a:lnTo>
                    <a:pt x="97414" y="217505"/>
                  </a:lnTo>
                  <a:lnTo>
                    <a:pt x="137648" y="210800"/>
                  </a:lnTo>
                  <a:lnTo>
                    <a:pt x="159593" y="210190"/>
                  </a:lnTo>
                  <a:lnTo>
                    <a:pt x="183368" y="218115"/>
                  </a:lnTo>
                  <a:lnTo>
                    <a:pt x="199217" y="217505"/>
                  </a:lnTo>
                  <a:lnTo>
                    <a:pt x="200437" y="202265"/>
                  </a:lnTo>
                  <a:lnTo>
                    <a:pt x="185806" y="168737"/>
                  </a:lnTo>
                  <a:lnTo>
                    <a:pt x="194950" y="124846"/>
                  </a:lnTo>
                  <a:lnTo>
                    <a:pt x="208971" y="92537"/>
                  </a:lnTo>
                  <a:lnTo>
                    <a:pt x="200437" y="37064"/>
                  </a:lnTo>
                  <a:lnTo>
                    <a:pt x="177272" y="27310"/>
                  </a:lnTo>
                  <a:lnTo>
                    <a:pt x="160813" y="28529"/>
                  </a:lnTo>
                  <a:lnTo>
                    <a:pt x="149230" y="38283"/>
                  </a:lnTo>
                  <a:lnTo>
                    <a:pt x="133990" y="30358"/>
                  </a:lnTo>
                  <a:lnTo>
                    <a:pt x="127894" y="17556"/>
                  </a:lnTo>
                  <a:lnTo>
                    <a:pt x="112654" y="902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6" name="Google Shape;1156;p67"/>
            <p:cNvSpPr/>
            <p:nvPr/>
          </p:nvSpPr>
          <p:spPr>
            <a:xfrm>
              <a:off x="6613628" y="3571292"/>
              <a:ext cx="245343" cy="405101"/>
            </a:xfrm>
            <a:custGeom>
              <a:rect b="b" l="l" r="r" t="t"/>
              <a:pathLst>
                <a:path extrusionOk="0" h="432816" w="262128">
                  <a:moveTo>
                    <a:pt x="220553" y="79736"/>
                  </a:moveTo>
                  <a:lnTo>
                    <a:pt x="221773" y="53523"/>
                  </a:lnTo>
                  <a:lnTo>
                    <a:pt x="218725" y="27920"/>
                  </a:lnTo>
                  <a:lnTo>
                    <a:pt x="205313" y="2926"/>
                  </a:lnTo>
                  <a:lnTo>
                    <a:pt x="195560" y="5365"/>
                  </a:lnTo>
                  <a:lnTo>
                    <a:pt x="194341" y="17557"/>
                  </a:lnTo>
                  <a:lnTo>
                    <a:pt x="208361" y="33406"/>
                  </a:lnTo>
                  <a:lnTo>
                    <a:pt x="204704" y="40112"/>
                  </a:lnTo>
                  <a:lnTo>
                    <a:pt x="202874" y="52913"/>
                  </a:lnTo>
                  <a:lnTo>
                    <a:pt x="174833" y="83393"/>
                  </a:lnTo>
                  <a:lnTo>
                    <a:pt x="165689" y="107777"/>
                  </a:lnTo>
                  <a:lnTo>
                    <a:pt x="161422" y="127894"/>
                  </a:lnTo>
                  <a:lnTo>
                    <a:pt x="154106" y="136429"/>
                  </a:lnTo>
                  <a:lnTo>
                    <a:pt x="147401" y="163861"/>
                  </a:lnTo>
                  <a:lnTo>
                    <a:pt x="129113" y="179710"/>
                  </a:lnTo>
                  <a:lnTo>
                    <a:pt x="124237" y="199217"/>
                  </a:lnTo>
                  <a:lnTo>
                    <a:pt x="116921" y="215067"/>
                  </a:lnTo>
                  <a:lnTo>
                    <a:pt x="113873" y="230917"/>
                  </a:lnTo>
                  <a:lnTo>
                    <a:pt x="90098" y="244328"/>
                  </a:lnTo>
                  <a:lnTo>
                    <a:pt x="70592" y="228478"/>
                  </a:lnTo>
                  <a:lnTo>
                    <a:pt x="57790" y="229088"/>
                  </a:lnTo>
                  <a:lnTo>
                    <a:pt x="37673" y="251643"/>
                  </a:lnTo>
                  <a:lnTo>
                    <a:pt x="27920" y="252253"/>
                  </a:lnTo>
                  <a:lnTo>
                    <a:pt x="11461" y="289438"/>
                  </a:lnTo>
                  <a:lnTo>
                    <a:pt x="2926" y="316870"/>
                  </a:lnTo>
                  <a:lnTo>
                    <a:pt x="2926" y="327843"/>
                  </a:lnTo>
                  <a:lnTo>
                    <a:pt x="11461" y="333329"/>
                  </a:lnTo>
                  <a:lnTo>
                    <a:pt x="18166" y="350398"/>
                  </a:lnTo>
                  <a:lnTo>
                    <a:pt x="34016" y="357104"/>
                  </a:lnTo>
                  <a:lnTo>
                    <a:pt x="47426" y="382707"/>
                  </a:lnTo>
                  <a:lnTo>
                    <a:pt x="42550" y="413187"/>
                  </a:lnTo>
                  <a:lnTo>
                    <a:pt x="98633" y="414406"/>
                  </a:lnTo>
                  <a:lnTo>
                    <a:pt x="114482" y="411968"/>
                  </a:lnTo>
                  <a:lnTo>
                    <a:pt x="135209" y="416845"/>
                  </a:lnTo>
                  <a:lnTo>
                    <a:pt x="155936" y="411968"/>
                  </a:lnTo>
                  <a:lnTo>
                    <a:pt x="160202" y="413797"/>
                  </a:lnTo>
                  <a:lnTo>
                    <a:pt x="203485" y="415625"/>
                  </a:lnTo>
                  <a:lnTo>
                    <a:pt x="230917" y="425989"/>
                  </a:lnTo>
                  <a:lnTo>
                    <a:pt x="258349" y="435133"/>
                  </a:lnTo>
                  <a:lnTo>
                    <a:pt x="260786" y="413797"/>
                  </a:lnTo>
                  <a:lnTo>
                    <a:pt x="257129" y="402824"/>
                  </a:lnTo>
                  <a:lnTo>
                    <a:pt x="255301" y="385145"/>
                  </a:lnTo>
                  <a:lnTo>
                    <a:pt x="239450" y="372344"/>
                  </a:lnTo>
                  <a:lnTo>
                    <a:pt x="226649" y="352837"/>
                  </a:lnTo>
                  <a:lnTo>
                    <a:pt x="223601" y="338816"/>
                  </a:lnTo>
                  <a:lnTo>
                    <a:pt x="207752" y="318699"/>
                  </a:lnTo>
                  <a:lnTo>
                    <a:pt x="210190" y="307117"/>
                  </a:lnTo>
                  <a:lnTo>
                    <a:pt x="206533" y="290657"/>
                  </a:lnTo>
                  <a:lnTo>
                    <a:pt x="208970" y="260177"/>
                  </a:lnTo>
                  <a:lnTo>
                    <a:pt x="217505" y="253472"/>
                  </a:lnTo>
                  <a:lnTo>
                    <a:pt x="233965" y="213848"/>
                  </a:lnTo>
                  <a:lnTo>
                    <a:pt x="239450" y="203485"/>
                  </a:lnTo>
                  <a:lnTo>
                    <a:pt x="228478" y="176662"/>
                  </a:lnTo>
                  <a:lnTo>
                    <a:pt x="223601" y="160813"/>
                  </a:lnTo>
                  <a:lnTo>
                    <a:pt x="208361" y="154107"/>
                  </a:lnTo>
                  <a:lnTo>
                    <a:pt x="188245" y="131552"/>
                  </a:lnTo>
                  <a:lnTo>
                    <a:pt x="195560" y="113264"/>
                  </a:lnTo>
                  <a:lnTo>
                    <a:pt x="210800" y="116921"/>
                  </a:lnTo>
                  <a:lnTo>
                    <a:pt x="220553" y="114483"/>
                  </a:lnTo>
                  <a:lnTo>
                    <a:pt x="239450" y="115093"/>
                  </a:lnTo>
                  <a:lnTo>
                    <a:pt x="220553" y="7973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7" name="Google Shape;1157;p67"/>
            <p:cNvSpPr/>
            <p:nvPr/>
          </p:nvSpPr>
          <p:spPr>
            <a:xfrm>
              <a:off x="6731164" y="3847445"/>
              <a:ext cx="610504" cy="673266"/>
            </a:xfrm>
            <a:custGeom>
              <a:rect b="b" l="l" r="r" t="t"/>
              <a:pathLst>
                <a:path extrusionOk="0" h="719328" w="652272">
                  <a:moveTo>
                    <a:pt x="489997" y="7193"/>
                  </a:moveTo>
                  <a:lnTo>
                    <a:pt x="463784" y="2926"/>
                  </a:lnTo>
                  <a:lnTo>
                    <a:pt x="451592" y="6584"/>
                  </a:lnTo>
                  <a:lnTo>
                    <a:pt x="446105" y="15728"/>
                  </a:lnTo>
                  <a:lnTo>
                    <a:pt x="435133" y="16947"/>
                  </a:lnTo>
                  <a:lnTo>
                    <a:pt x="421721" y="9022"/>
                  </a:lnTo>
                  <a:lnTo>
                    <a:pt x="383926" y="27920"/>
                  </a:lnTo>
                  <a:lnTo>
                    <a:pt x="368077" y="24262"/>
                  </a:lnTo>
                  <a:lnTo>
                    <a:pt x="363200" y="27310"/>
                  </a:lnTo>
                  <a:lnTo>
                    <a:pt x="353446" y="50475"/>
                  </a:lnTo>
                  <a:lnTo>
                    <a:pt x="327843" y="43160"/>
                  </a:lnTo>
                  <a:lnTo>
                    <a:pt x="302849" y="39502"/>
                  </a:lnTo>
                  <a:lnTo>
                    <a:pt x="280904" y="24872"/>
                  </a:lnTo>
                  <a:lnTo>
                    <a:pt x="252862" y="12070"/>
                  </a:lnTo>
                  <a:lnTo>
                    <a:pt x="234574" y="24262"/>
                  </a:lnTo>
                  <a:lnTo>
                    <a:pt x="221163" y="43769"/>
                  </a:lnTo>
                  <a:lnTo>
                    <a:pt x="218115" y="71201"/>
                  </a:lnTo>
                  <a:lnTo>
                    <a:pt x="216286" y="94366"/>
                  </a:lnTo>
                  <a:lnTo>
                    <a:pt x="206533" y="115092"/>
                  </a:lnTo>
                  <a:lnTo>
                    <a:pt x="199827" y="139476"/>
                  </a:lnTo>
                  <a:lnTo>
                    <a:pt x="195560" y="173614"/>
                  </a:lnTo>
                  <a:lnTo>
                    <a:pt x="197389" y="195560"/>
                  </a:lnTo>
                  <a:lnTo>
                    <a:pt x="191902" y="208971"/>
                  </a:lnTo>
                  <a:lnTo>
                    <a:pt x="190683" y="223601"/>
                  </a:lnTo>
                  <a:lnTo>
                    <a:pt x="187025" y="235793"/>
                  </a:lnTo>
                  <a:lnTo>
                    <a:pt x="164470" y="254691"/>
                  </a:lnTo>
                  <a:lnTo>
                    <a:pt x="148621" y="274198"/>
                  </a:lnTo>
                  <a:lnTo>
                    <a:pt x="133381" y="311993"/>
                  </a:lnTo>
                  <a:lnTo>
                    <a:pt x="134600" y="344302"/>
                  </a:lnTo>
                  <a:lnTo>
                    <a:pt x="126065" y="356494"/>
                  </a:lnTo>
                  <a:lnTo>
                    <a:pt x="105949" y="375392"/>
                  </a:lnTo>
                  <a:lnTo>
                    <a:pt x="85222" y="399776"/>
                  </a:lnTo>
                  <a:lnTo>
                    <a:pt x="73030" y="393070"/>
                  </a:lnTo>
                  <a:lnTo>
                    <a:pt x="70592" y="382097"/>
                  </a:lnTo>
                  <a:lnTo>
                    <a:pt x="51694" y="381488"/>
                  </a:lnTo>
                  <a:lnTo>
                    <a:pt x="40112" y="396118"/>
                  </a:lnTo>
                  <a:lnTo>
                    <a:pt x="30968" y="392460"/>
                  </a:lnTo>
                  <a:lnTo>
                    <a:pt x="18776" y="400385"/>
                  </a:lnTo>
                  <a:lnTo>
                    <a:pt x="13289" y="410748"/>
                  </a:lnTo>
                  <a:lnTo>
                    <a:pt x="12070" y="427208"/>
                  </a:lnTo>
                  <a:lnTo>
                    <a:pt x="2926" y="431475"/>
                  </a:lnTo>
                  <a:lnTo>
                    <a:pt x="7803" y="443667"/>
                  </a:lnTo>
                  <a:lnTo>
                    <a:pt x="21824" y="438180"/>
                  </a:lnTo>
                  <a:lnTo>
                    <a:pt x="32187" y="438790"/>
                  </a:lnTo>
                  <a:lnTo>
                    <a:pt x="43769" y="434523"/>
                  </a:lnTo>
                  <a:lnTo>
                    <a:pt x="144963" y="435132"/>
                  </a:lnTo>
                  <a:lnTo>
                    <a:pt x="152888" y="463784"/>
                  </a:lnTo>
                  <a:lnTo>
                    <a:pt x="162641" y="486948"/>
                  </a:lnTo>
                  <a:lnTo>
                    <a:pt x="170566" y="499750"/>
                  </a:lnTo>
                  <a:lnTo>
                    <a:pt x="183368" y="519867"/>
                  </a:lnTo>
                  <a:lnTo>
                    <a:pt x="205923" y="516819"/>
                  </a:lnTo>
                  <a:lnTo>
                    <a:pt x="217505" y="511332"/>
                  </a:lnTo>
                  <a:lnTo>
                    <a:pt x="235793" y="516819"/>
                  </a:lnTo>
                  <a:lnTo>
                    <a:pt x="241280" y="507065"/>
                  </a:lnTo>
                  <a:lnTo>
                    <a:pt x="250424" y="484510"/>
                  </a:lnTo>
                  <a:lnTo>
                    <a:pt x="271150" y="482681"/>
                  </a:lnTo>
                  <a:lnTo>
                    <a:pt x="272979" y="475976"/>
                  </a:lnTo>
                  <a:lnTo>
                    <a:pt x="290657" y="475976"/>
                  </a:lnTo>
                  <a:lnTo>
                    <a:pt x="287609" y="489996"/>
                  </a:lnTo>
                  <a:lnTo>
                    <a:pt x="329062" y="489996"/>
                  </a:lnTo>
                  <a:lnTo>
                    <a:pt x="329062" y="514380"/>
                  </a:lnTo>
                  <a:lnTo>
                    <a:pt x="336377" y="529011"/>
                  </a:lnTo>
                  <a:lnTo>
                    <a:pt x="330891" y="552176"/>
                  </a:lnTo>
                  <a:lnTo>
                    <a:pt x="332720" y="576560"/>
                  </a:lnTo>
                  <a:lnTo>
                    <a:pt x="344302" y="590580"/>
                  </a:lnTo>
                  <a:lnTo>
                    <a:pt x="341254" y="636910"/>
                  </a:lnTo>
                  <a:lnTo>
                    <a:pt x="349789" y="633252"/>
                  </a:lnTo>
                  <a:lnTo>
                    <a:pt x="364419" y="634472"/>
                  </a:lnTo>
                  <a:lnTo>
                    <a:pt x="385755" y="628376"/>
                  </a:lnTo>
                  <a:lnTo>
                    <a:pt x="401605" y="630814"/>
                  </a:lnTo>
                  <a:lnTo>
                    <a:pt x="413187" y="631424"/>
                  </a:lnTo>
                  <a:lnTo>
                    <a:pt x="415016" y="643616"/>
                  </a:lnTo>
                  <a:lnTo>
                    <a:pt x="430865" y="643006"/>
                  </a:lnTo>
                  <a:lnTo>
                    <a:pt x="452201" y="646664"/>
                  </a:lnTo>
                  <a:lnTo>
                    <a:pt x="463174" y="663732"/>
                  </a:lnTo>
                  <a:lnTo>
                    <a:pt x="490606" y="669219"/>
                  </a:lnTo>
                  <a:lnTo>
                    <a:pt x="511333" y="657027"/>
                  </a:lnTo>
                  <a:lnTo>
                    <a:pt x="518648" y="677753"/>
                  </a:lnTo>
                  <a:lnTo>
                    <a:pt x="544861" y="682630"/>
                  </a:lnTo>
                  <a:lnTo>
                    <a:pt x="557053" y="699699"/>
                  </a:lnTo>
                  <a:lnTo>
                    <a:pt x="569854" y="721035"/>
                  </a:lnTo>
                  <a:lnTo>
                    <a:pt x="596067" y="721035"/>
                  </a:lnTo>
                  <a:lnTo>
                    <a:pt x="594238" y="678972"/>
                  </a:lnTo>
                  <a:lnTo>
                    <a:pt x="585094" y="686288"/>
                  </a:lnTo>
                  <a:lnTo>
                    <a:pt x="561320" y="671048"/>
                  </a:lnTo>
                  <a:lnTo>
                    <a:pt x="552785" y="664342"/>
                  </a:lnTo>
                  <a:lnTo>
                    <a:pt x="557662" y="625328"/>
                  </a:lnTo>
                  <a:lnTo>
                    <a:pt x="564977" y="579608"/>
                  </a:lnTo>
                  <a:lnTo>
                    <a:pt x="557662" y="562539"/>
                  </a:lnTo>
                  <a:lnTo>
                    <a:pt x="567416" y="537545"/>
                  </a:lnTo>
                  <a:lnTo>
                    <a:pt x="577169" y="533278"/>
                  </a:lnTo>
                  <a:lnTo>
                    <a:pt x="622889" y="526572"/>
                  </a:lnTo>
                  <a:lnTo>
                    <a:pt x="628985" y="528401"/>
                  </a:lnTo>
                  <a:lnTo>
                    <a:pt x="630205" y="521696"/>
                  </a:lnTo>
                  <a:lnTo>
                    <a:pt x="621061" y="511332"/>
                  </a:lnTo>
                  <a:lnTo>
                    <a:pt x="616793" y="489996"/>
                  </a:lnTo>
                  <a:lnTo>
                    <a:pt x="596067" y="468660"/>
                  </a:lnTo>
                  <a:lnTo>
                    <a:pt x="585094" y="441228"/>
                  </a:lnTo>
                  <a:lnTo>
                    <a:pt x="591190" y="424769"/>
                  </a:lnTo>
                  <a:lnTo>
                    <a:pt x="582046" y="402824"/>
                  </a:lnTo>
                  <a:lnTo>
                    <a:pt x="588752" y="340644"/>
                  </a:lnTo>
                  <a:lnTo>
                    <a:pt x="589361" y="341254"/>
                  </a:lnTo>
                  <a:lnTo>
                    <a:pt x="588752" y="334548"/>
                  </a:lnTo>
                  <a:lnTo>
                    <a:pt x="580217" y="316870"/>
                  </a:lnTo>
                  <a:lnTo>
                    <a:pt x="583875" y="295534"/>
                  </a:lnTo>
                  <a:lnTo>
                    <a:pt x="588752" y="293096"/>
                  </a:lnTo>
                  <a:lnTo>
                    <a:pt x="589971" y="269931"/>
                  </a:lnTo>
                  <a:lnTo>
                    <a:pt x="599725" y="258958"/>
                  </a:lnTo>
                  <a:lnTo>
                    <a:pt x="600334" y="229697"/>
                  </a:lnTo>
                  <a:lnTo>
                    <a:pt x="608259" y="215067"/>
                  </a:lnTo>
                  <a:lnTo>
                    <a:pt x="610088" y="183977"/>
                  </a:lnTo>
                  <a:lnTo>
                    <a:pt x="617403" y="165689"/>
                  </a:lnTo>
                  <a:lnTo>
                    <a:pt x="630205" y="145572"/>
                  </a:lnTo>
                  <a:lnTo>
                    <a:pt x="643616" y="135209"/>
                  </a:lnTo>
                  <a:lnTo>
                    <a:pt x="654589" y="121188"/>
                  </a:lnTo>
                  <a:lnTo>
                    <a:pt x="640568" y="116312"/>
                  </a:lnTo>
                  <a:lnTo>
                    <a:pt x="642397" y="70592"/>
                  </a:lnTo>
                  <a:lnTo>
                    <a:pt x="642397" y="70592"/>
                  </a:lnTo>
                  <a:lnTo>
                    <a:pt x="611917" y="44988"/>
                  </a:lnTo>
                  <a:lnTo>
                    <a:pt x="603382" y="28529"/>
                  </a:lnTo>
                  <a:lnTo>
                    <a:pt x="584485" y="36454"/>
                  </a:lnTo>
                  <a:lnTo>
                    <a:pt x="568635" y="34016"/>
                  </a:lnTo>
                  <a:lnTo>
                    <a:pt x="559491" y="40721"/>
                  </a:lnTo>
                  <a:lnTo>
                    <a:pt x="544251" y="35844"/>
                  </a:lnTo>
                  <a:lnTo>
                    <a:pt x="522915" y="4145"/>
                  </a:lnTo>
                  <a:lnTo>
                    <a:pt x="511942" y="7803"/>
                  </a:lnTo>
                  <a:lnTo>
                    <a:pt x="489997" y="719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8" name="Google Shape;1158;p67"/>
            <p:cNvSpPr/>
            <p:nvPr/>
          </p:nvSpPr>
          <p:spPr>
            <a:xfrm>
              <a:off x="6696930" y="3902789"/>
              <a:ext cx="239637" cy="319516"/>
            </a:xfrm>
            <a:custGeom>
              <a:rect b="b" l="l" r="r" t="t"/>
              <a:pathLst>
                <a:path extrusionOk="0" h="341376" w="256032">
                  <a:moveTo>
                    <a:pt x="254691" y="12070"/>
                  </a:moveTo>
                  <a:lnTo>
                    <a:pt x="232745" y="9632"/>
                  </a:lnTo>
                  <a:lnTo>
                    <a:pt x="209581" y="2926"/>
                  </a:lnTo>
                  <a:lnTo>
                    <a:pt x="189464" y="23652"/>
                  </a:lnTo>
                  <a:lnTo>
                    <a:pt x="171785" y="59619"/>
                  </a:lnTo>
                  <a:lnTo>
                    <a:pt x="169347" y="80955"/>
                  </a:lnTo>
                  <a:lnTo>
                    <a:pt x="141915" y="71811"/>
                  </a:lnTo>
                  <a:lnTo>
                    <a:pt x="114483" y="61448"/>
                  </a:lnTo>
                  <a:lnTo>
                    <a:pt x="71201" y="59619"/>
                  </a:lnTo>
                  <a:lnTo>
                    <a:pt x="68763" y="76688"/>
                  </a:lnTo>
                  <a:lnTo>
                    <a:pt x="77907" y="96804"/>
                  </a:lnTo>
                  <a:lnTo>
                    <a:pt x="103510" y="93756"/>
                  </a:lnTo>
                  <a:lnTo>
                    <a:pt x="112045" y="101072"/>
                  </a:lnTo>
                  <a:lnTo>
                    <a:pt x="97414" y="146182"/>
                  </a:lnTo>
                  <a:lnTo>
                    <a:pt x="113873" y="169347"/>
                  </a:lnTo>
                  <a:lnTo>
                    <a:pt x="117531" y="199217"/>
                  </a:lnTo>
                  <a:lnTo>
                    <a:pt x="112654" y="225430"/>
                  </a:lnTo>
                  <a:lnTo>
                    <a:pt x="102291" y="243718"/>
                  </a:lnTo>
                  <a:lnTo>
                    <a:pt x="72421" y="241889"/>
                  </a:lnTo>
                  <a:lnTo>
                    <a:pt x="54133" y="223601"/>
                  </a:lnTo>
                  <a:lnTo>
                    <a:pt x="51085" y="240670"/>
                  </a:lnTo>
                  <a:lnTo>
                    <a:pt x="27920" y="245547"/>
                  </a:lnTo>
                  <a:lnTo>
                    <a:pt x="16337" y="255300"/>
                  </a:lnTo>
                  <a:lnTo>
                    <a:pt x="29139" y="280904"/>
                  </a:lnTo>
                  <a:lnTo>
                    <a:pt x="2926" y="302240"/>
                  </a:lnTo>
                  <a:lnTo>
                    <a:pt x="30968" y="343083"/>
                  </a:lnTo>
                  <a:lnTo>
                    <a:pt x="44379" y="326624"/>
                  </a:lnTo>
                  <a:lnTo>
                    <a:pt x="55352" y="319918"/>
                  </a:lnTo>
                  <a:lnTo>
                    <a:pt x="67544" y="333329"/>
                  </a:lnTo>
                  <a:lnTo>
                    <a:pt x="76688" y="336987"/>
                  </a:lnTo>
                  <a:lnTo>
                    <a:pt x="88270" y="322356"/>
                  </a:lnTo>
                  <a:lnTo>
                    <a:pt x="107168" y="322966"/>
                  </a:lnTo>
                  <a:lnTo>
                    <a:pt x="109606" y="333939"/>
                  </a:lnTo>
                  <a:lnTo>
                    <a:pt x="121798" y="340644"/>
                  </a:lnTo>
                  <a:lnTo>
                    <a:pt x="142525" y="316260"/>
                  </a:lnTo>
                  <a:lnTo>
                    <a:pt x="162641" y="297363"/>
                  </a:lnTo>
                  <a:lnTo>
                    <a:pt x="171176" y="285171"/>
                  </a:lnTo>
                  <a:lnTo>
                    <a:pt x="169957" y="252862"/>
                  </a:lnTo>
                  <a:lnTo>
                    <a:pt x="185197" y="215067"/>
                  </a:lnTo>
                  <a:lnTo>
                    <a:pt x="201046" y="195560"/>
                  </a:lnTo>
                  <a:lnTo>
                    <a:pt x="223601" y="176662"/>
                  </a:lnTo>
                  <a:lnTo>
                    <a:pt x="227259" y="164470"/>
                  </a:lnTo>
                  <a:lnTo>
                    <a:pt x="228478" y="149840"/>
                  </a:lnTo>
                  <a:lnTo>
                    <a:pt x="233965" y="136428"/>
                  </a:lnTo>
                  <a:lnTo>
                    <a:pt x="232136" y="114483"/>
                  </a:lnTo>
                  <a:lnTo>
                    <a:pt x="236403" y="80345"/>
                  </a:lnTo>
                  <a:lnTo>
                    <a:pt x="243109" y="55961"/>
                  </a:lnTo>
                  <a:lnTo>
                    <a:pt x="252862" y="35235"/>
                  </a:lnTo>
                  <a:lnTo>
                    <a:pt x="254691" y="1207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9" name="Google Shape;1159;p67"/>
            <p:cNvSpPr/>
            <p:nvPr/>
          </p:nvSpPr>
          <p:spPr>
            <a:xfrm>
              <a:off x="3808733" y="3586697"/>
              <a:ext cx="393690" cy="610504"/>
            </a:xfrm>
            <a:custGeom>
              <a:rect b="b" l="l" r="r" t="t"/>
              <a:pathLst>
                <a:path extrusionOk="0" h="652272" w="420624">
                  <a:moveTo>
                    <a:pt x="280294" y="28529"/>
                  </a:moveTo>
                  <a:lnTo>
                    <a:pt x="287609" y="15728"/>
                  </a:lnTo>
                  <a:lnTo>
                    <a:pt x="279685" y="5364"/>
                  </a:lnTo>
                  <a:lnTo>
                    <a:pt x="267493" y="2926"/>
                  </a:lnTo>
                  <a:lnTo>
                    <a:pt x="249814" y="21824"/>
                  </a:lnTo>
                  <a:lnTo>
                    <a:pt x="235793" y="30358"/>
                  </a:lnTo>
                  <a:lnTo>
                    <a:pt x="207752" y="49865"/>
                  </a:lnTo>
                  <a:lnTo>
                    <a:pt x="181539" y="46817"/>
                  </a:lnTo>
                  <a:lnTo>
                    <a:pt x="178491" y="54742"/>
                  </a:lnTo>
                  <a:lnTo>
                    <a:pt x="156545" y="55352"/>
                  </a:lnTo>
                  <a:lnTo>
                    <a:pt x="136429" y="73640"/>
                  </a:lnTo>
                  <a:lnTo>
                    <a:pt x="127894" y="106558"/>
                  </a:lnTo>
                  <a:lnTo>
                    <a:pt x="127285" y="119360"/>
                  </a:lnTo>
                  <a:lnTo>
                    <a:pt x="112654" y="123627"/>
                  </a:lnTo>
                  <a:lnTo>
                    <a:pt x="85832" y="150449"/>
                  </a:lnTo>
                  <a:lnTo>
                    <a:pt x="68153" y="149230"/>
                  </a:lnTo>
                  <a:lnTo>
                    <a:pt x="63886" y="154717"/>
                  </a:lnTo>
                  <a:lnTo>
                    <a:pt x="70592" y="177881"/>
                  </a:lnTo>
                  <a:lnTo>
                    <a:pt x="63886" y="189464"/>
                  </a:lnTo>
                  <a:lnTo>
                    <a:pt x="52913" y="186416"/>
                  </a:lnTo>
                  <a:lnTo>
                    <a:pt x="47427" y="205313"/>
                  </a:lnTo>
                  <a:lnTo>
                    <a:pt x="60838" y="226040"/>
                  </a:lnTo>
                  <a:lnTo>
                    <a:pt x="64496" y="258958"/>
                  </a:lnTo>
                  <a:lnTo>
                    <a:pt x="57181" y="268712"/>
                  </a:lnTo>
                  <a:lnTo>
                    <a:pt x="63886" y="304678"/>
                  </a:lnTo>
                  <a:lnTo>
                    <a:pt x="56571" y="327233"/>
                  </a:lnTo>
                  <a:lnTo>
                    <a:pt x="68763" y="336377"/>
                  </a:lnTo>
                  <a:lnTo>
                    <a:pt x="55352" y="356494"/>
                  </a:lnTo>
                  <a:lnTo>
                    <a:pt x="40112" y="380878"/>
                  </a:lnTo>
                  <a:lnTo>
                    <a:pt x="23043" y="383317"/>
                  </a:lnTo>
                  <a:lnTo>
                    <a:pt x="14509" y="397337"/>
                  </a:lnTo>
                  <a:lnTo>
                    <a:pt x="15728" y="416845"/>
                  </a:lnTo>
                  <a:lnTo>
                    <a:pt x="2926" y="419893"/>
                  </a:lnTo>
                  <a:lnTo>
                    <a:pt x="7803" y="432085"/>
                  </a:lnTo>
                  <a:lnTo>
                    <a:pt x="41941" y="454030"/>
                  </a:lnTo>
                  <a:lnTo>
                    <a:pt x="48037" y="453421"/>
                  </a:lnTo>
                  <a:lnTo>
                    <a:pt x="56571" y="469880"/>
                  </a:lnTo>
                  <a:lnTo>
                    <a:pt x="85222" y="475366"/>
                  </a:lnTo>
                  <a:lnTo>
                    <a:pt x="94976" y="469270"/>
                  </a:lnTo>
                  <a:lnTo>
                    <a:pt x="112045" y="482072"/>
                  </a:lnTo>
                  <a:lnTo>
                    <a:pt x="126675" y="491216"/>
                  </a:lnTo>
                  <a:lnTo>
                    <a:pt x="135819" y="487558"/>
                  </a:lnTo>
                  <a:lnTo>
                    <a:pt x="158374" y="505846"/>
                  </a:lnTo>
                  <a:lnTo>
                    <a:pt x="169347" y="524134"/>
                  </a:lnTo>
                  <a:lnTo>
                    <a:pt x="185806" y="534497"/>
                  </a:lnTo>
                  <a:lnTo>
                    <a:pt x="206533" y="575341"/>
                  </a:lnTo>
                  <a:lnTo>
                    <a:pt x="232136" y="580217"/>
                  </a:lnTo>
                  <a:lnTo>
                    <a:pt x="250424" y="569854"/>
                  </a:lnTo>
                  <a:lnTo>
                    <a:pt x="263225" y="576560"/>
                  </a:lnTo>
                  <a:lnTo>
                    <a:pt x="283342" y="572902"/>
                  </a:lnTo>
                  <a:lnTo>
                    <a:pt x="310165" y="591190"/>
                  </a:lnTo>
                  <a:lnTo>
                    <a:pt x="288829" y="630814"/>
                  </a:lnTo>
                  <a:lnTo>
                    <a:pt x="299192" y="631424"/>
                  </a:lnTo>
                  <a:lnTo>
                    <a:pt x="316870" y="652150"/>
                  </a:lnTo>
                  <a:lnTo>
                    <a:pt x="330281" y="546080"/>
                  </a:lnTo>
                  <a:lnTo>
                    <a:pt x="330891" y="529011"/>
                  </a:lnTo>
                  <a:lnTo>
                    <a:pt x="325405" y="507065"/>
                  </a:lnTo>
                  <a:lnTo>
                    <a:pt x="310165" y="492435"/>
                  </a:lnTo>
                  <a:lnTo>
                    <a:pt x="310165" y="464393"/>
                  </a:lnTo>
                  <a:lnTo>
                    <a:pt x="329672" y="458297"/>
                  </a:lnTo>
                  <a:lnTo>
                    <a:pt x="336377" y="461955"/>
                  </a:lnTo>
                  <a:lnTo>
                    <a:pt x="337597" y="447325"/>
                  </a:lnTo>
                  <a:lnTo>
                    <a:pt x="317480" y="443057"/>
                  </a:lnTo>
                  <a:lnTo>
                    <a:pt x="317480" y="419283"/>
                  </a:lnTo>
                  <a:lnTo>
                    <a:pt x="383926" y="419893"/>
                  </a:lnTo>
                  <a:lnTo>
                    <a:pt x="395509" y="406481"/>
                  </a:lnTo>
                  <a:lnTo>
                    <a:pt x="405262" y="418673"/>
                  </a:lnTo>
                  <a:lnTo>
                    <a:pt x="411358" y="441838"/>
                  </a:lnTo>
                  <a:lnTo>
                    <a:pt x="418064" y="436961"/>
                  </a:lnTo>
                  <a:lnTo>
                    <a:pt x="407701" y="397947"/>
                  </a:lnTo>
                  <a:lnTo>
                    <a:pt x="399166" y="384536"/>
                  </a:lnTo>
                  <a:lnTo>
                    <a:pt x="386974" y="376001"/>
                  </a:lnTo>
                  <a:lnTo>
                    <a:pt x="404653" y="357104"/>
                  </a:lnTo>
                  <a:lnTo>
                    <a:pt x="403433" y="347960"/>
                  </a:lnTo>
                  <a:lnTo>
                    <a:pt x="394289" y="336377"/>
                  </a:lnTo>
                  <a:lnTo>
                    <a:pt x="388193" y="310774"/>
                  </a:lnTo>
                  <a:lnTo>
                    <a:pt x="391241" y="282733"/>
                  </a:lnTo>
                  <a:lnTo>
                    <a:pt x="399166" y="269931"/>
                  </a:lnTo>
                  <a:lnTo>
                    <a:pt x="406481" y="249205"/>
                  </a:lnTo>
                  <a:lnTo>
                    <a:pt x="394289" y="242499"/>
                  </a:lnTo>
                  <a:lnTo>
                    <a:pt x="374782" y="246766"/>
                  </a:lnTo>
                  <a:lnTo>
                    <a:pt x="350398" y="244937"/>
                  </a:lnTo>
                  <a:lnTo>
                    <a:pt x="336377" y="249205"/>
                  </a:lnTo>
                  <a:lnTo>
                    <a:pt x="313213" y="215677"/>
                  </a:lnTo>
                  <a:lnTo>
                    <a:pt x="293705" y="210800"/>
                  </a:lnTo>
                  <a:lnTo>
                    <a:pt x="249814" y="214457"/>
                  </a:lnTo>
                  <a:lnTo>
                    <a:pt x="241889" y="201046"/>
                  </a:lnTo>
                  <a:lnTo>
                    <a:pt x="233965" y="197389"/>
                  </a:lnTo>
                  <a:lnTo>
                    <a:pt x="232745" y="189464"/>
                  </a:lnTo>
                  <a:lnTo>
                    <a:pt x="237622" y="174833"/>
                  </a:lnTo>
                  <a:lnTo>
                    <a:pt x="235184" y="159593"/>
                  </a:lnTo>
                  <a:lnTo>
                    <a:pt x="228478" y="151059"/>
                  </a:lnTo>
                  <a:lnTo>
                    <a:pt x="224821" y="133381"/>
                  </a:lnTo>
                  <a:lnTo>
                    <a:pt x="207142" y="130333"/>
                  </a:lnTo>
                  <a:lnTo>
                    <a:pt x="218115" y="107777"/>
                  </a:lnTo>
                  <a:lnTo>
                    <a:pt x="223601" y="80345"/>
                  </a:lnTo>
                  <a:lnTo>
                    <a:pt x="234574" y="65715"/>
                  </a:lnTo>
                  <a:lnTo>
                    <a:pt x="247985" y="54742"/>
                  </a:lnTo>
                  <a:lnTo>
                    <a:pt x="257739" y="35235"/>
                  </a:lnTo>
                  <a:lnTo>
                    <a:pt x="280294" y="28529"/>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0" name="Google Shape;1160;p67"/>
            <p:cNvSpPr/>
            <p:nvPr/>
          </p:nvSpPr>
          <p:spPr>
            <a:xfrm>
              <a:off x="3600477" y="3631201"/>
              <a:ext cx="108407" cy="108407"/>
            </a:xfrm>
            <a:custGeom>
              <a:rect b="b" l="l" r="r" t="t"/>
              <a:pathLst>
                <a:path extrusionOk="0" h="115824" w="115824">
                  <a:moveTo>
                    <a:pt x="80955" y="13899"/>
                  </a:moveTo>
                  <a:lnTo>
                    <a:pt x="72421" y="21824"/>
                  </a:lnTo>
                  <a:lnTo>
                    <a:pt x="62057" y="19385"/>
                  </a:lnTo>
                  <a:lnTo>
                    <a:pt x="57181" y="11461"/>
                  </a:lnTo>
                  <a:lnTo>
                    <a:pt x="46817" y="8413"/>
                  </a:lnTo>
                  <a:lnTo>
                    <a:pt x="38283" y="13289"/>
                  </a:lnTo>
                  <a:lnTo>
                    <a:pt x="16947" y="2926"/>
                  </a:lnTo>
                  <a:lnTo>
                    <a:pt x="11461" y="7803"/>
                  </a:lnTo>
                  <a:lnTo>
                    <a:pt x="2926" y="15118"/>
                  </a:lnTo>
                  <a:lnTo>
                    <a:pt x="12070" y="20605"/>
                  </a:lnTo>
                  <a:lnTo>
                    <a:pt x="6584" y="32797"/>
                  </a:lnTo>
                  <a:lnTo>
                    <a:pt x="5974" y="44989"/>
                  </a:lnTo>
                  <a:lnTo>
                    <a:pt x="10241" y="52913"/>
                  </a:lnTo>
                  <a:lnTo>
                    <a:pt x="20605" y="56571"/>
                  </a:lnTo>
                  <a:lnTo>
                    <a:pt x="27920" y="67544"/>
                  </a:lnTo>
                  <a:lnTo>
                    <a:pt x="35235" y="57790"/>
                  </a:lnTo>
                  <a:lnTo>
                    <a:pt x="33406" y="46817"/>
                  </a:lnTo>
                  <a:lnTo>
                    <a:pt x="41941" y="53523"/>
                  </a:lnTo>
                  <a:lnTo>
                    <a:pt x="43769" y="65105"/>
                  </a:lnTo>
                  <a:lnTo>
                    <a:pt x="55352" y="69982"/>
                  </a:lnTo>
                  <a:lnTo>
                    <a:pt x="68153" y="77907"/>
                  </a:lnTo>
                  <a:lnTo>
                    <a:pt x="77297" y="87051"/>
                  </a:lnTo>
                  <a:lnTo>
                    <a:pt x="77907" y="95585"/>
                  </a:lnTo>
                  <a:lnTo>
                    <a:pt x="73640" y="102291"/>
                  </a:lnTo>
                  <a:lnTo>
                    <a:pt x="80345" y="110216"/>
                  </a:lnTo>
                  <a:lnTo>
                    <a:pt x="98024" y="118750"/>
                  </a:lnTo>
                  <a:lnTo>
                    <a:pt x="100462" y="111435"/>
                  </a:lnTo>
                  <a:lnTo>
                    <a:pt x="103510" y="103510"/>
                  </a:lnTo>
                  <a:lnTo>
                    <a:pt x="102901" y="96195"/>
                  </a:lnTo>
                  <a:lnTo>
                    <a:pt x="107777" y="91928"/>
                  </a:lnTo>
                  <a:lnTo>
                    <a:pt x="101072" y="85832"/>
                  </a:lnTo>
                  <a:lnTo>
                    <a:pt x="101681" y="70592"/>
                  </a:lnTo>
                  <a:lnTo>
                    <a:pt x="115093" y="66934"/>
                  </a:lnTo>
                  <a:lnTo>
                    <a:pt x="100462" y="50475"/>
                  </a:lnTo>
                  <a:lnTo>
                    <a:pt x="88270" y="34625"/>
                  </a:lnTo>
                  <a:lnTo>
                    <a:pt x="80955" y="13899"/>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1" name="Google Shape;1161;p67"/>
            <p:cNvSpPr/>
            <p:nvPr/>
          </p:nvSpPr>
          <p:spPr>
            <a:xfrm>
              <a:off x="3674079" y="3196431"/>
              <a:ext cx="336633" cy="125524"/>
            </a:xfrm>
            <a:custGeom>
              <a:rect b="b" l="l" r="r" t="t"/>
              <a:pathLst>
                <a:path extrusionOk="0" h="134112" w="359664">
                  <a:moveTo>
                    <a:pt x="184587" y="19385"/>
                  </a:moveTo>
                  <a:lnTo>
                    <a:pt x="154716" y="6584"/>
                  </a:lnTo>
                  <a:lnTo>
                    <a:pt x="128504" y="5974"/>
                  </a:lnTo>
                  <a:lnTo>
                    <a:pt x="99852" y="2926"/>
                  </a:lnTo>
                  <a:lnTo>
                    <a:pt x="91318" y="7193"/>
                  </a:lnTo>
                  <a:lnTo>
                    <a:pt x="65715" y="10851"/>
                  </a:lnTo>
                  <a:lnTo>
                    <a:pt x="47427" y="18776"/>
                  </a:lnTo>
                  <a:lnTo>
                    <a:pt x="30968" y="27310"/>
                  </a:lnTo>
                  <a:lnTo>
                    <a:pt x="21824" y="41331"/>
                  </a:lnTo>
                  <a:lnTo>
                    <a:pt x="2926" y="53523"/>
                  </a:lnTo>
                  <a:lnTo>
                    <a:pt x="16337" y="57180"/>
                  </a:lnTo>
                  <a:lnTo>
                    <a:pt x="34016" y="52913"/>
                  </a:lnTo>
                  <a:lnTo>
                    <a:pt x="39502" y="43160"/>
                  </a:lnTo>
                  <a:lnTo>
                    <a:pt x="53523" y="42550"/>
                  </a:lnTo>
                  <a:lnTo>
                    <a:pt x="80345" y="22433"/>
                  </a:lnTo>
                  <a:lnTo>
                    <a:pt x="113264" y="24262"/>
                  </a:lnTo>
                  <a:lnTo>
                    <a:pt x="99243" y="34016"/>
                  </a:lnTo>
                  <a:lnTo>
                    <a:pt x="110216" y="41940"/>
                  </a:lnTo>
                  <a:lnTo>
                    <a:pt x="152888" y="48036"/>
                  </a:lnTo>
                  <a:lnTo>
                    <a:pt x="162032" y="55961"/>
                  </a:lnTo>
                  <a:lnTo>
                    <a:pt x="191902" y="66324"/>
                  </a:lnTo>
                  <a:lnTo>
                    <a:pt x="211409" y="65105"/>
                  </a:lnTo>
                  <a:lnTo>
                    <a:pt x="216286" y="87051"/>
                  </a:lnTo>
                  <a:lnTo>
                    <a:pt x="226649" y="98024"/>
                  </a:lnTo>
                  <a:lnTo>
                    <a:pt x="247985" y="100462"/>
                  </a:lnTo>
                  <a:lnTo>
                    <a:pt x="260787" y="110825"/>
                  </a:lnTo>
                  <a:lnTo>
                    <a:pt x="235793" y="132161"/>
                  </a:lnTo>
                  <a:lnTo>
                    <a:pt x="283952" y="128504"/>
                  </a:lnTo>
                  <a:lnTo>
                    <a:pt x="307116" y="131552"/>
                  </a:lnTo>
                  <a:lnTo>
                    <a:pt x="329672" y="129723"/>
                  </a:lnTo>
                  <a:lnTo>
                    <a:pt x="352836" y="124846"/>
                  </a:lnTo>
                  <a:lnTo>
                    <a:pt x="357713" y="115702"/>
                  </a:lnTo>
                  <a:lnTo>
                    <a:pt x="333939" y="99852"/>
                  </a:lnTo>
                  <a:lnTo>
                    <a:pt x="309555" y="98024"/>
                  </a:lnTo>
                  <a:lnTo>
                    <a:pt x="313212" y="87660"/>
                  </a:lnTo>
                  <a:lnTo>
                    <a:pt x="294315" y="79736"/>
                  </a:lnTo>
                  <a:lnTo>
                    <a:pt x="282732" y="79736"/>
                  </a:lnTo>
                  <a:lnTo>
                    <a:pt x="264444" y="62667"/>
                  </a:lnTo>
                  <a:lnTo>
                    <a:pt x="238841" y="38283"/>
                  </a:lnTo>
                  <a:lnTo>
                    <a:pt x="227868" y="29139"/>
                  </a:lnTo>
                  <a:lnTo>
                    <a:pt x="196169" y="34016"/>
                  </a:lnTo>
                  <a:lnTo>
                    <a:pt x="184587" y="1938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2" name="Google Shape;1162;p67"/>
            <p:cNvSpPr/>
            <p:nvPr/>
          </p:nvSpPr>
          <p:spPr>
            <a:xfrm>
              <a:off x="6681525" y="2191096"/>
              <a:ext cx="188286" cy="91290"/>
            </a:xfrm>
            <a:custGeom>
              <a:rect b="b" l="l" r="r" t="t"/>
              <a:pathLst>
                <a:path extrusionOk="0" h="97536" w="201168">
                  <a:moveTo>
                    <a:pt x="82784" y="3536"/>
                  </a:moveTo>
                  <a:lnTo>
                    <a:pt x="69982" y="7193"/>
                  </a:lnTo>
                  <a:lnTo>
                    <a:pt x="61448" y="2926"/>
                  </a:lnTo>
                  <a:lnTo>
                    <a:pt x="54742" y="10241"/>
                  </a:lnTo>
                  <a:lnTo>
                    <a:pt x="34016" y="17557"/>
                  </a:lnTo>
                  <a:lnTo>
                    <a:pt x="23652" y="26701"/>
                  </a:lnTo>
                  <a:lnTo>
                    <a:pt x="2926" y="34625"/>
                  </a:lnTo>
                  <a:lnTo>
                    <a:pt x="9022" y="46208"/>
                  </a:lnTo>
                  <a:lnTo>
                    <a:pt x="13289" y="62057"/>
                  </a:lnTo>
                  <a:lnTo>
                    <a:pt x="29138" y="71201"/>
                  </a:lnTo>
                  <a:lnTo>
                    <a:pt x="46817" y="87051"/>
                  </a:lnTo>
                  <a:lnTo>
                    <a:pt x="69982" y="99243"/>
                  </a:lnTo>
                  <a:lnTo>
                    <a:pt x="85832" y="84003"/>
                  </a:lnTo>
                  <a:lnTo>
                    <a:pt x="96194" y="80955"/>
                  </a:lnTo>
                  <a:lnTo>
                    <a:pt x="120578" y="92537"/>
                  </a:lnTo>
                  <a:lnTo>
                    <a:pt x="134600" y="90708"/>
                  </a:lnTo>
                  <a:lnTo>
                    <a:pt x="148620" y="98024"/>
                  </a:lnTo>
                  <a:lnTo>
                    <a:pt x="152278" y="89489"/>
                  </a:lnTo>
                  <a:lnTo>
                    <a:pt x="165689" y="90099"/>
                  </a:lnTo>
                  <a:lnTo>
                    <a:pt x="175442" y="86441"/>
                  </a:lnTo>
                  <a:lnTo>
                    <a:pt x="176052" y="82784"/>
                  </a:lnTo>
                  <a:lnTo>
                    <a:pt x="181538" y="80955"/>
                  </a:lnTo>
                  <a:lnTo>
                    <a:pt x="182758" y="72420"/>
                  </a:lnTo>
                  <a:lnTo>
                    <a:pt x="189464" y="70592"/>
                  </a:lnTo>
                  <a:lnTo>
                    <a:pt x="193121" y="63886"/>
                  </a:lnTo>
                  <a:lnTo>
                    <a:pt x="202265" y="63886"/>
                  </a:lnTo>
                  <a:lnTo>
                    <a:pt x="186416" y="44989"/>
                  </a:lnTo>
                  <a:lnTo>
                    <a:pt x="164470" y="43160"/>
                  </a:lnTo>
                  <a:lnTo>
                    <a:pt x="160202" y="30968"/>
                  </a:lnTo>
                  <a:lnTo>
                    <a:pt x="139476" y="27310"/>
                  </a:lnTo>
                  <a:lnTo>
                    <a:pt x="135818" y="36454"/>
                  </a:lnTo>
                  <a:lnTo>
                    <a:pt x="119360" y="29139"/>
                  </a:lnTo>
                  <a:lnTo>
                    <a:pt x="119969" y="18776"/>
                  </a:lnTo>
                  <a:lnTo>
                    <a:pt x="97414" y="15118"/>
                  </a:lnTo>
                  <a:lnTo>
                    <a:pt x="82784" y="353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3" name="Google Shape;1163;p67"/>
            <p:cNvSpPr/>
            <p:nvPr/>
          </p:nvSpPr>
          <p:spPr>
            <a:xfrm>
              <a:off x="6505791" y="2057584"/>
              <a:ext cx="251048" cy="268165"/>
            </a:xfrm>
            <a:custGeom>
              <a:rect b="b" l="l" r="r" t="t"/>
              <a:pathLst>
                <a:path extrusionOk="0" h="286512" w="268224">
                  <a:moveTo>
                    <a:pt x="235184" y="47427"/>
                  </a:moveTo>
                  <a:lnTo>
                    <a:pt x="220553" y="35844"/>
                  </a:lnTo>
                  <a:lnTo>
                    <a:pt x="187025" y="21214"/>
                  </a:lnTo>
                  <a:lnTo>
                    <a:pt x="171785" y="31577"/>
                  </a:lnTo>
                  <a:lnTo>
                    <a:pt x="143134" y="38283"/>
                  </a:lnTo>
                  <a:lnTo>
                    <a:pt x="142525" y="25481"/>
                  </a:lnTo>
                  <a:lnTo>
                    <a:pt x="112654" y="16947"/>
                  </a:lnTo>
                  <a:lnTo>
                    <a:pt x="111435" y="2926"/>
                  </a:lnTo>
                  <a:lnTo>
                    <a:pt x="93147" y="8412"/>
                  </a:lnTo>
                  <a:lnTo>
                    <a:pt x="71201" y="3536"/>
                  </a:lnTo>
                  <a:lnTo>
                    <a:pt x="73640" y="24262"/>
                  </a:lnTo>
                  <a:lnTo>
                    <a:pt x="80955" y="37673"/>
                  </a:lnTo>
                  <a:lnTo>
                    <a:pt x="62667" y="55961"/>
                  </a:lnTo>
                  <a:lnTo>
                    <a:pt x="56571" y="48036"/>
                  </a:lnTo>
                  <a:lnTo>
                    <a:pt x="32797" y="49865"/>
                  </a:lnTo>
                  <a:lnTo>
                    <a:pt x="27310" y="57790"/>
                  </a:lnTo>
                  <a:lnTo>
                    <a:pt x="33406" y="69982"/>
                  </a:lnTo>
                  <a:lnTo>
                    <a:pt x="27310" y="104120"/>
                  </a:lnTo>
                  <a:lnTo>
                    <a:pt x="20605" y="118140"/>
                  </a:lnTo>
                  <a:lnTo>
                    <a:pt x="2926" y="118140"/>
                  </a:lnTo>
                  <a:lnTo>
                    <a:pt x="9632" y="157155"/>
                  </a:lnTo>
                  <a:lnTo>
                    <a:pt x="7193" y="182758"/>
                  </a:lnTo>
                  <a:lnTo>
                    <a:pt x="13289" y="191292"/>
                  </a:lnTo>
                  <a:lnTo>
                    <a:pt x="12070" y="207752"/>
                  </a:lnTo>
                  <a:lnTo>
                    <a:pt x="26701" y="217505"/>
                  </a:lnTo>
                  <a:lnTo>
                    <a:pt x="69982" y="224820"/>
                  </a:lnTo>
                  <a:lnTo>
                    <a:pt x="55961" y="250424"/>
                  </a:lnTo>
                  <a:lnTo>
                    <a:pt x="52913" y="277856"/>
                  </a:lnTo>
                  <a:lnTo>
                    <a:pt x="78517" y="277856"/>
                  </a:lnTo>
                  <a:lnTo>
                    <a:pt x="84613" y="269321"/>
                  </a:lnTo>
                  <a:lnTo>
                    <a:pt x="117531" y="280904"/>
                  </a:lnTo>
                  <a:lnTo>
                    <a:pt x="126675" y="279075"/>
                  </a:lnTo>
                  <a:lnTo>
                    <a:pt x="142525" y="289438"/>
                  </a:lnTo>
                  <a:lnTo>
                    <a:pt x="146182" y="279684"/>
                  </a:lnTo>
                  <a:lnTo>
                    <a:pt x="173005" y="281513"/>
                  </a:lnTo>
                  <a:lnTo>
                    <a:pt x="193731" y="274198"/>
                  </a:lnTo>
                  <a:lnTo>
                    <a:pt x="208361" y="275417"/>
                  </a:lnTo>
                  <a:lnTo>
                    <a:pt x="218725" y="283342"/>
                  </a:lnTo>
                  <a:lnTo>
                    <a:pt x="221163" y="276636"/>
                  </a:lnTo>
                  <a:lnTo>
                    <a:pt x="215067" y="252252"/>
                  </a:lnTo>
                  <a:lnTo>
                    <a:pt x="225430" y="247376"/>
                  </a:lnTo>
                  <a:lnTo>
                    <a:pt x="234574" y="229697"/>
                  </a:lnTo>
                  <a:lnTo>
                    <a:pt x="216896" y="213848"/>
                  </a:lnTo>
                  <a:lnTo>
                    <a:pt x="201046" y="204704"/>
                  </a:lnTo>
                  <a:lnTo>
                    <a:pt x="196779" y="188854"/>
                  </a:lnTo>
                  <a:lnTo>
                    <a:pt x="190683" y="177272"/>
                  </a:lnTo>
                  <a:lnTo>
                    <a:pt x="211409" y="169347"/>
                  </a:lnTo>
                  <a:lnTo>
                    <a:pt x="221773" y="160203"/>
                  </a:lnTo>
                  <a:lnTo>
                    <a:pt x="242499" y="152888"/>
                  </a:lnTo>
                  <a:lnTo>
                    <a:pt x="249205" y="145572"/>
                  </a:lnTo>
                  <a:lnTo>
                    <a:pt x="257739" y="149840"/>
                  </a:lnTo>
                  <a:lnTo>
                    <a:pt x="270541" y="146182"/>
                  </a:lnTo>
                  <a:lnTo>
                    <a:pt x="256520" y="122408"/>
                  </a:lnTo>
                  <a:lnTo>
                    <a:pt x="257129" y="109606"/>
                  </a:lnTo>
                  <a:lnTo>
                    <a:pt x="248595" y="89489"/>
                  </a:lnTo>
                  <a:lnTo>
                    <a:pt x="236403" y="76078"/>
                  </a:lnTo>
                  <a:lnTo>
                    <a:pt x="243718" y="66324"/>
                  </a:lnTo>
                  <a:lnTo>
                    <a:pt x="235184" y="4742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4" name="Google Shape;1164;p67"/>
            <p:cNvSpPr/>
            <p:nvPr/>
          </p:nvSpPr>
          <p:spPr>
            <a:xfrm>
              <a:off x="7669172" y="3577568"/>
              <a:ext cx="57056" cy="68468"/>
            </a:xfrm>
            <a:custGeom>
              <a:rect b="b" l="l" r="r" t="t"/>
              <a:pathLst>
                <a:path extrusionOk="0" h="73152" w="60960">
                  <a:moveTo>
                    <a:pt x="54133" y="50475"/>
                  </a:moveTo>
                  <a:lnTo>
                    <a:pt x="38893" y="40112"/>
                  </a:lnTo>
                  <a:lnTo>
                    <a:pt x="57790" y="30968"/>
                  </a:lnTo>
                  <a:lnTo>
                    <a:pt x="58400" y="14508"/>
                  </a:lnTo>
                  <a:lnTo>
                    <a:pt x="49865" y="2926"/>
                  </a:lnTo>
                  <a:lnTo>
                    <a:pt x="40112" y="12070"/>
                  </a:lnTo>
                  <a:lnTo>
                    <a:pt x="25481" y="9022"/>
                  </a:lnTo>
                  <a:lnTo>
                    <a:pt x="13898" y="26091"/>
                  </a:lnTo>
                  <a:lnTo>
                    <a:pt x="2926" y="44379"/>
                  </a:lnTo>
                  <a:lnTo>
                    <a:pt x="5974" y="54742"/>
                  </a:lnTo>
                  <a:lnTo>
                    <a:pt x="7193" y="66934"/>
                  </a:lnTo>
                  <a:lnTo>
                    <a:pt x="26090" y="67544"/>
                  </a:lnTo>
                  <a:lnTo>
                    <a:pt x="34016" y="64496"/>
                  </a:lnTo>
                  <a:lnTo>
                    <a:pt x="41941" y="71201"/>
                  </a:lnTo>
                  <a:lnTo>
                    <a:pt x="54133" y="5047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67"/>
            <p:cNvSpPr/>
            <p:nvPr/>
          </p:nvSpPr>
          <p:spPr>
            <a:xfrm>
              <a:off x="6555430" y="1964012"/>
              <a:ext cx="125524" cy="102702"/>
            </a:xfrm>
            <a:custGeom>
              <a:rect b="b" l="l" r="r" t="t"/>
              <a:pathLst>
                <a:path extrusionOk="0" h="109728" w="134112">
                  <a:moveTo>
                    <a:pt x="135209" y="79736"/>
                  </a:moveTo>
                  <a:lnTo>
                    <a:pt x="124846" y="61448"/>
                  </a:lnTo>
                  <a:lnTo>
                    <a:pt x="84003" y="73640"/>
                  </a:lnTo>
                  <a:lnTo>
                    <a:pt x="89489" y="88880"/>
                  </a:lnTo>
                  <a:lnTo>
                    <a:pt x="120579" y="109606"/>
                  </a:lnTo>
                  <a:lnTo>
                    <a:pt x="135209" y="79736"/>
                  </a:lnTo>
                  <a:close/>
                  <a:moveTo>
                    <a:pt x="82784" y="48646"/>
                  </a:moveTo>
                  <a:lnTo>
                    <a:pt x="66934" y="43160"/>
                  </a:lnTo>
                  <a:lnTo>
                    <a:pt x="62667" y="33406"/>
                  </a:lnTo>
                  <a:lnTo>
                    <a:pt x="70592" y="21214"/>
                  </a:lnTo>
                  <a:lnTo>
                    <a:pt x="69982" y="2926"/>
                  </a:lnTo>
                  <a:lnTo>
                    <a:pt x="48036" y="12680"/>
                  </a:lnTo>
                  <a:lnTo>
                    <a:pt x="38892" y="23043"/>
                  </a:lnTo>
                  <a:lnTo>
                    <a:pt x="14508" y="25481"/>
                  </a:lnTo>
                  <a:lnTo>
                    <a:pt x="7193" y="35844"/>
                  </a:lnTo>
                  <a:lnTo>
                    <a:pt x="2926" y="45598"/>
                  </a:lnTo>
                  <a:lnTo>
                    <a:pt x="5364" y="82784"/>
                  </a:lnTo>
                  <a:lnTo>
                    <a:pt x="18166" y="103510"/>
                  </a:lnTo>
                  <a:lnTo>
                    <a:pt x="40112" y="108387"/>
                  </a:lnTo>
                  <a:lnTo>
                    <a:pt x="58400" y="102900"/>
                  </a:lnTo>
                  <a:lnTo>
                    <a:pt x="49256" y="84612"/>
                  </a:lnTo>
                  <a:lnTo>
                    <a:pt x="68153" y="58400"/>
                  </a:lnTo>
                  <a:lnTo>
                    <a:pt x="76688" y="62667"/>
                  </a:lnTo>
                  <a:lnTo>
                    <a:pt x="82784" y="4864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6" name="Google Shape;1166;p67"/>
            <p:cNvSpPr/>
            <p:nvPr/>
          </p:nvSpPr>
          <p:spPr>
            <a:xfrm>
              <a:off x="4070051" y="3316250"/>
              <a:ext cx="119819" cy="85585"/>
            </a:xfrm>
            <a:custGeom>
              <a:rect b="b" l="l" r="r" t="t"/>
              <a:pathLst>
                <a:path extrusionOk="0" h="91440" w="128016">
                  <a:moveTo>
                    <a:pt x="9022" y="74859"/>
                  </a:moveTo>
                  <a:lnTo>
                    <a:pt x="9022" y="85832"/>
                  </a:lnTo>
                  <a:lnTo>
                    <a:pt x="17557" y="91928"/>
                  </a:lnTo>
                  <a:lnTo>
                    <a:pt x="33406" y="65105"/>
                  </a:lnTo>
                  <a:lnTo>
                    <a:pt x="45598" y="59619"/>
                  </a:lnTo>
                  <a:lnTo>
                    <a:pt x="49256" y="69372"/>
                  </a:lnTo>
                  <a:lnTo>
                    <a:pt x="62667" y="66934"/>
                  </a:lnTo>
                  <a:lnTo>
                    <a:pt x="69373" y="59619"/>
                  </a:lnTo>
                  <a:lnTo>
                    <a:pt x="80345" y="61448"/>
                  </a:lnTo>
                  <a:lnTo>
                    <a:pt x="96195" y="60228"/>
                  </a:lnTo>
                  <a:lnTo>
                    <a:pt x="111435" y="68153"/>
                  </a:lnTo>
                  <a:lnTo>
                    <a:pt x="125456" y="52304"/>
                  </a:lnTo>
                  <a:lnTo>
                    <a:pt x="110216" y="38283"/>
                  </a:lnTo>
                  <a:lnTo>
                    <a:pt x="95585" y="37064"/>
                  </a:lnTo>
                  <a:lnTo>
                    <a:pt x="97414" y="25481"/>
                  </a:lnTo>
                  <a:lnTo>
                    <a:pt x="79126" y="26091"/>
                  </a:lnTo>
                  <a:lnTo>
                    <a:pt x="74249" y="12680"/>
                  </a:lnTo>
                  <a:lnTo>
                    <a:pt x="65715" y="13289"/>
                  </a:lnTo>
                  <a:lnTo>
                    <a:pt x="46817" y="3536"/>
                  </a:lnTo>
                  <a:lnTo>
                    <a:pt x="19995" y="2926"/>
                  </a:lnTo>
                  <a:lnTo>
                    <a:pt x="15118" y="9632"/>
                  </a:lnTo>
                  <a:lnTo>
                    <a:pt x="16337" y="30968"/>
                  </a:lnTo>
                  <a:lnTo>
                    <a:pt x="12070" y="45598"/>
                  </a:lnTo>
                  <a:lnTo>
                    <a:pt x="2926" y="52304"/>
                  </a:lnTo>
                  <a:lnTo>
                    <a:pt x="10241" y="63886"/>
                  </a:lnTo>
                  <a:lnTo>
                    <a:pt x="9022" y="74859"/>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7" name="Google Shape;1167;p67"/>
            <p:cNvSpPr/>
            <p:nvPr/>
          </p:nvSpPr>
          <p:spPr>
            <a:xfrm>
              <a:off x="6072162" y="2689770"/>
              <a:ext cx="644738" cy="661855"/>
            </a:xfrm>
            <a:custGeom>
              <a:rect b="b" l="l" r="r" t="t"/>
              <a:pathLst>
                <a:path extrusionOk="0" h="707136" w="688848">
                  <a:moveTo>
                    <a:pt x="560710" y="9632"/>
                  </a:moveTo>
                  <a:lnTo>
                    <a:pt x="538765" y="12070"/>
                  </a:lnTo>
                  <a:lnTo>
                    <a:pt x="525353" y="2926"/>
                  </a:lnTo>
                  <a:lnTo>
                    <a:pt x="491216" y="2926"/>
                  </a:lnTo>
                  <a:lnTo>
                    <a:pt x="461345" y="18776"/>
                  </a:lnTo>
                  <a:lnTo>
                    <a:pt x="444886" y="12680"/>
                  </a:lnTo>
                  <a:lnTo>
                    <a:pt x="391851" y="15728"/>
                  </a:lnTo>
                  <a:lnTo>
                    <a:pt x="337597" y="23043"/>
                  </a:lnTo>
                  <a:lnTo>
                    <a:pt x="307117" y="35235"/>
                  </a:lnTo>
                  <a:lnTo>
                    <a:pt x="286390" y="51085"/>
                  </a:lnTo>
                  <a:lnTo>
                    <a:pt x="251643" y="58400"/>
                  </a:lnTo>
                  <a:lnTo>
                    <a:pt x="220553" y="79736"/>
                  </a:lnTo>
                  <a:lnTo>
                    <a:pt x="232745" y="104729"/>
                  </a:lnTo>
                  <a:lnTo>
                    <a:pt x="234574" y="128504"/>
                  </a:lnTo>
                  <a:lnTo>
                    <a:pt x="245547" y="169347"/>
                  </a:lnTo>
                  <a:lnTo>
                    <a:pt x="254081" y="177881"/>
                  </a:lnTo>
                  <a:lnTo>
                    <a:pt x="247985" y="193121"/>
                  </a:lnTo>
                  <a:lnTo>
                    <a:pt x="205313" y="199217"/>
                  </a:lnTo>
                  <a:lnTo>
                    <a:pt x="190073" y="213848"/>
                  </a:lnTo>
                  <a:lnTo>
                    <a:pt x="171176" y="216896"/>
                  </a:lnTo>
                  <a:lnTo>
                    <a:pt x="169347" y="245547"/>
                  </a:lnTo>
                  <a:lnTo>
                    <a:pt x="130942" y="260787"/>
                  </a:lnTo>
                  <a:lnTo>
                    <a:pt x="118141" y="280294"/>
                  </a:lnTo>
                  <a:lnTo>
                    <a:pt x="91318" y="290657"/>
                  </a:lnTo>
                  <a:lnTo>
                    <a:pt x="58400" y="296753"/>
                  </a:lnTo>
                  <a:lnTo>
                    <a:pt x="4145" y="325405"/>
                  </a:lnTo>
                  <a:lnTo>
                    <a:pt x="3536" y="371125"/>
                  </a:lnTo>
                  <a:lnTo>
                    <a:pt x="3536" y="373563"/>
                  </a:lnTo>
                  <a:lnTo>
                    <a:pt x="2926" y="380878"/>
                  </a:lnTo>
                  <a:lnTo>
                    <a:pt x="126675" y="475366"/>
                  </a:lnTo>
                  <a:lnTo>
                    <a:pt x="238841" y="560101"/>
                  </a:lnTo>
                  <a:lnTo>
                    <a:pt x="352227" y="644225"/>
                  </a:lnTo>
                  <a:lnTo>
                    <a:pt x="360152" y="662513"/>
                  </a:lnTo>
                  <a:lnTo>
                    <a:pt x="380878" y="673486"/>
                  </a:lnTo>
                  <a:lnTo>
                    <a:pt x="396728" y="680192"/>
                  </a:lnTo>
                  <a:lnTo>
                    <a:pt x="397337" y="704576"/>
                  </a:lnTo>
                  <a:lnTo>
                    <a:pt x="434523" y="700918"/>
                  </a:lnTo>
                  <a:lnTo>
                    <a:pt x="482072" y="683849"/>
                  </a:lnTo>
                  <a:lnTo>
                    <a:pt x="578389" y="607649"/>
                  </a:lnTo>
                  <a:lnTo>
                    <a:pt x="691774" y="533278"/>
                  </a:lnTo>
                  <a:lnTo>
                    <a:pt x="676534" y="508894"/>
                  </a:lnTo>
                  <a:lnTo>
                    <a:pt x="650321" y="491216"/>
                  </a:lnTo>
                  <a:lnTo>
                    <a:pt x="634472" y="498531"/>
                  </a:lnTo>
                  <a:lnTo>
                    <a:pt x="622280" y="476585"/>
                  </a:lnTo>
                  <a:lnTo>
                    <a:pt x="621061" y="460126"/>
                  </a:lnTo>
                  <a:lnTo>
                    <a:pt x="600334" y="431475"/>
                  </a:lnTo>
                  <a:lnTo>
                    <a:pt x="613136" y="415625"/>
                  </a:lnTo>
                  <a:lnTo>
                    <a:pt x="610088" y="391241"/>
                  </a:lnTo>
                  <a:lnTo>
                    <a:pt x="613745" y="369905"/>
                  </a:lnTo>
                  <a:lnTo>
                    <a:pt x="610697" y="352227"/>
                  </a:lnTo>
                  <a:lnTo>
                    <a:pt x="616184" y="320528"/>
                  </a:lnTo>
                  <a:lnTo>
                    <a:pt x="613745" y="302240"/>
                  </a:lnTo>
                  <a:lnTo>
                    <a:pt x="602163" y="268102"/>
                  </a:lnTo>
                  <a:lnTo>
                    <a:pt x="586313" y="199217"/>
                  </a:lnTo>
                  <a:lnTo>
                    <a:pt x="565587" y="183368"/>
                  </a:lnTo>
                  <a:lnTo>
                    <a:pt x="565587" y="174224"/>
                  </a:lnTo>
                  <a:lnTo>
                    <a:pt x="538155" y="151059"/>
                  </a:lnTo>
                  <a:lnTo>
                    <a:pt x="534497" y="121798"/>
                  </a:lnTo>
                  <a:lnTo>
                    <a:pt x="554005" y="99853"/>
                  </a:lnTo>
                  <a:lnTo>
                    <a:pt x="560710" y="67544"/>
                  </a:lnTo>
                  <a:lnTo>
                    <a:pt x="554614" y="29749"/>
                  </a:lnTo>
                  <a:lnTo>
                    <a:pt x="560710" y="963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8" name="Google Shape;1168;p67"/>
            <p:cNvSpPr/>
            <p:nvPr/>
          </p:nvSpPr>
          <p:spPr>
            <a:xfrm>
              <a:off x="3745971" y="3988374"/>
              <a:ext cx="188286" cy="233931"/>
            </a:xfrm>
            <a:custGeom>
              <a:rect b="b" l="l" r="r" t="t"/>
              <a:pathLst>
                <a:path extrusionOk="0" h="249936" w="201168">
                  <a:moveTo>
                    <a:pt x="193731" y="62057"/>
                  </a:moveTo>
                  <a:lnTo>
                    <a:pt x="179101" y="52913"/>
                  </a:lnTo>
                  <a:lnTo>
                    <a:pt x="162032" y="40112"/>
                  </a:lnTo>
                  <a:lnTo>
                    <a:pt x="152278" y="46208"/>
                  </a:lnTo>
                  <a:lnTo>
                    <a:pt x="123627" y="40721"/>
                  </a:lnTo>
                  <a:lnTo>
                    <a:pt x="115093" y="24262"/>
                  </a:lnTo>
                  <a:lnTo>
                    <a:pt x="108997" y="24872"/>
                  </a:lnTo>
                  <a:lnTo>
                    <a:pt x="74859" y="2926"/>
                  </a:lnTo>
                  <a:lnTo>
                    <a:pt x="51085" y="18166"/>
                  </a:lnTo>
                  <a:lnTo>
                    <a:pt x="32187" y="26700"/>
                  </a:lnTo>
                  <a:lnTo>
                    <a:pt x="34625" y="42550"/>
                  </a:lnTo>
                  <a:lnTo>
                    <a:pt x="21214" y="67544"/>
                  </a:lnTo>
                  <a:lnTo>
                    <a:pt x="15118" y="91318"/>
                  </a:lnTo>
                  <a:lnTo>
                    <a:pt x="3536" y="97414"/>
                  </a:lnTo>
                  <a:lnTo>
                    <a:pt x="9632" y="132771"/>
                  </a:lnTo>
                  <a:lnTo>
                    <a:pt x="2926" y="143744"/>
                  </a:lnTo>
                  <a:lnTo>
                    <a:pt x="23653" y="160203"/>
                  </a:lnTo>
                  <a:lnTo>
                    <a:pt x="36454" y="142524"/>
                  </a:lnTo>
                  <a:lnTo>
                    <a:pt x="44379" y="159593"/>
                  </a:lnTo>
                  <a:lnTo>
                    <a:pt x="26701" y="188244"/>
                  </a:lnTo>
                  <a:lnTo>
                    <a:pt x="30968" y="204704"/>
                  </a:lnTo>
                  <a:lnTo>
                    <a:pt x="21824" y="213848"/>
                  </a:lnTo>
                  <a:lnTo>
                    <a:pt x="23043" y="227868"/>
                  </a:lnTo>
                  <a:lnTo>
                    <a:pt x="37064" y="224820"/>
                  </a:lnTo>
                  <a:lnTo>
                    <a:pt x="51085" y="229088"/>
                  </a:lnTo>
                  <a:lnTo>
                    <a:pt x="66325" y="248595"/>
                  </a:lnTo>
                  <a:lnTo>
                    <a:pt x="85222" y="232745"/>
                  </a:lnTo>
                  <a:lnTo>
                    <a:pt x="90709" y="206532"/>
                  </a:lnTo>
                  <a:lnTo>
                    <a:pt x="110825" y="173004"/>
                  </a:lnTo>
                  <a:lnTo>
                    <a:pt x="151669" y="157764"/>
                  </a:lnTo>
                  <a:lnTo>
                    <a:pt x="188245" y="116921"/>
                  </a:lnTo>
                  <a:lnTo>
                    <a:pt x="198608" y="91928"/>
                  </a:lnTo>
                  <a:lnTo>
                    <a:pt x="193731" y="6205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9" name="Google Shape;1169;p67"/>
            <p:cNvSpPr/>
            <p:nvPr/>
          </p:nvSpPr>
          <p:spPr>
            <a:xfrm>
              <a:off x="7101460" y="2891749"/>
              <a:ext cx="399395" cy="348044"/>
            </a:xfrm>
            <a:custGeom>
              <a:rect b="b" l="l" r="r" t="t"/>
              <a:pathLst>
                <a:path extrusionOk="0" h="371856" w="426720">
                  <a:moveTo>
                    <a:pt x="123626" y="24872"/>
                  </a:moveTo>
                  <a:lnTo>
                    <a:pt x="90098" y="13289"/>
                  </a:lnTo>
                  <a:lnTo>
                    <a:pt x="57790" y="2926"/>
                  </a:lnTo>
                  <a:lnTo>
                    <a:pt x="14509" y="4145"/>
                  </a:lnTo>
                  <a:lnTo>
                    <a:pt x="3536" y="22433"/>
                  </a:lnTo>
                  <a:lnTo>
                    <a:pt x="10241" y="38892"/>
                  </a:lnTo>
                  <a:lnTo>
                    <a:pt x="2926" y="62667"/>
                  </a:lnTo>
                  <a:lnTo>
                    <a:pt x="15118" y="93756"/>
                  </a:lnTo>
                  <a:lnTo>
                    <a:pt x="23042" y="232136"/>
                  </a:lnTo>
                  <a:lnTo>
                    <a:pt x="29138" y="374782"/>
                  </a:lnTo>
                  <a:lnTo>
                    <a:pt x="163861" y="374782"/>
                  </a:lnTo>
                  <a:lnTo>
                    <a:pt x="294314" y="374782"/>
                  </a:lnTo>
                  <a:lnTo>
                    <a:pt x="427208" y="374782"/>
                  </a:lnTo>
                  <a:lnTo>
                    <a:pt x="421112" y="366857"/>
                  </a:lnTo>
                  <a:lnTo>
                    <a:pt x="379658" y="332110"/>
                  </a:lnTo>
                  <a:lnTo>
                    <a:pt x="377221" y="306507"/>
                  </a:lnTo>
                  <a:lnTo>
                    <a:pt x="383317" y="299801"/>
                  </a:lnTo>
                  <a:lnTo>
                    <a:pt x="351008" y="257129"/>
                  </a:lnTo>
                  <a:lnTo>
                    <a:pt x="338816" y="235184"/>
                  </a:lnTo>
                  <a:lnTo>
                    <a:pt x="324794" y="213848"/>
                  </a:lnTo>
                  <a:lnTo>
                    <a:pt x="295534" y="153497"/>
                  </a:lnTo>
                  <a:lnTo>
                    <a:pt x="271760" y="114483"/>
                  </a:lnTo>
                  <a:lnTo>
                    <a:pt x="254690" y="73640"/>
                  </a:lnTo>
                  <a:lnTo>
                    <a:pt x="257738" y="69982"/>
                  </a:lnTo>
                  <a:lnTo>
                    <a:pt x="285781" y="125456"/>
                  </a:lnTo>
                  <a:lnTo>
                    <a:pt x="302240" y="143134"/>
                  </a:lnTo>
                  <a:lnTo>
                    <a:pt x="314432" y="155326"/>
                  </a:lnTo>
                  <a:lnTo>
                    <a:pt x="321746" y="148620"/>
                  </a:lnTo>
                  <a:lnTo>
                    <a:pt x="329062" y="128504"/>
                  </a:lnTo>
                  <a:lnTo>
                    <a:pt x="333329" y="99243"/>
                  </a:lnTo>
                  <a:lnTo>
                    <a:pt x="341254" y="84003"/>
                  </a:lnTo>
                  <a:lnTo>
                    <a:pt x="336986" y="73640"/>
                  </a:lnTo>
                  <a:lnTo>
                    <a:pt x="313213" y="17556"/>
                  </a:lnTo>
                  <a:lnTo>
                    <a:pt x="313213" y="17556"/>
                  </a:lnTo>
                  <a:lnTo>
                    <a:pt x="297973" y="27310"/>
                  </a:lnTo>
                  <a:lnTo>
                    <a:pt x="272369" y="24872"/>
                  </a:lnTo>
                  <a:lnTo>
                    <a:pt x="245546" y="15728"/>
                  </a:lnTo>
                  <a:lnTo>
                    <a:pt x="238841" y="28529"/>
                  </a:lnTo>
                  <a:lnTo>
                    <a:pt x="228478" y="9022"/>
                  </a:lnTo>
                  <a:lnTo>
                    <a:pt x="204704" y="4145"/>
                  </a:lnTo>
                  <a:lnTo>
                    <a:pt x="176053" y="7803"/>
                  </a:lnTo>
                  <a:lnTo>
                    <a:pt x="163250" y="18776"/>
                  </a:lnTo>
                  <a:lnTo>
                    <a:pt x="139477" y="30968"/>
                  </a:lnTo>
                  <a:lnTo>
                    <a:pt x="123626" y="2487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0" name="Google Shape;1170;p67"/>
            <p:cNvSpPr/>
            <p:nvPr/>
          </p:nvSpPr>
          <p:spPr>
            <a:xfrm>
              <a:off x="7495150" y="3385287"/>
              <a:ext cx="222520" cy="205403"/>
            </a:xfrm>
            <a:custGeom>
              <a:rect b="b" l="l" r="r" t="t"/>
              <a:pathLst>
                <a:path extrusionOk="0" h="219456" w="237744">
                  <a:moveTo>
                    <a:pt x="119969" y="102291"/>
                  </a:moveTo>
                  <a:lnTo>
                    <a:pt x="100462" y="83393"/>
                  </a:lnTo>
                  <a:lnTo>
                    <a:pt x="89489" y="47427"/>
                  </a:lnTo>
                  <a:lnTo>
                    <a:pt x="66934" y="2926"/>
                  </a:lnTo>
                  <a:lnTo>
                    <a:pt x="51085" y="24872"/>
                  </a:lnTo>
                  <a:lnTo>
                    <a:pt x="26701" y="30968"/>
                  </a:lnTo>
                  <a:lnTo>
                    <a:pt x="16946" y="43160"/>
                  </a:lnTo>
                  <a:lnTo>
                    <a:pt x="14509" y="68763"/>
                  </a:lnTo>
                  <a:lnTo>
                    <a:pt x="2926" y="126065"/>
                  </a:lnTo>
                  <a:lnTo>
                    <a:pt x="7193" y="141305"/>
                  </a:lnTo>
                  <a:lnTo>
                    <a:pt x="46817" y="149230"/>
                  </a:lnTo>
                  <a:lnTo>
                    <a:pt x="55961" y="120579"/>
                  </a:lnTo>
                  <a:lnTo>
                    <a:pt x="77297" y="138257"/>
                  </a:lnTo>
                  <a:lnTo>
                    <a:pt x="96805" y="129113"/>
                  </a:lnTo>
                  <a:lnTo>
                    <a:pt x="105338" y="137038"/>
                  </a:lnTo>
                  <a:lnTo>
                    <a:pt x="129113" y="137648"/>
                  </a:lnTo>
                  <a:lnTo>
                    <a:pt x="158984" y="152888"/>
                  </a:lnTo>
                  <a:lnTo>
                    <a:pt x="168737" y="166299"/>
                  </a:lnTo>
                  <a:lnTo>
                    <a:pt x="183977" y="179100"/>
                  </a:lnTo>
                  <a:lnTo>
                    <a:pt x="199217" y="201656"/>
                  </a:lnTo>
                  <a:lnTo>
                    <a:pt x="211409" y="214457"/>
                  </a:lnTo>
                  <a:lnTo>
                    <a:pt x="226040" y="217505"/>
                  </a:lnTo>
                  <a:lnTo>
                    <a:pt x="235793" y="208361"/>
                  </a:lnTo>
                  <a:lnTo>
                    <a:pt x="218725" y="196779"/>
                  </a:lnTo>
                  <a:lnTo>
                    <a:pt x="207142" y="183368"/>
                  </a:lnTo>
                  <a:lnTo>
                    <a:pt x="187634" y="160812"/>
                  </a:lnTo>
                  <a:lnTo>
                    <a:pt x="168128" y="138867"/>
                  </a:lnTo>
                  <a:lnTo>
                    <a:pt x="119969" y="10229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1" name="Google Shape;1171;p67"/>
            <p:cNvSpPr/>
            <p:nvPr/>
          </p:nvSpPr>
          <p:spPr>
            <a:xfrm>
              <a:off x="6943985" y="1900679"/>
              <a:ext cx="125524" cy="74173"/>
            </a:xfrm>
            <a:custGeom>
              <a:rect b="b" l="l" r="r" t="t"/>
              <a:pathLst>
                <a:path extrusionOk="0" h="79248" w="134112">
                  <a:moveTo>
                    <a:pt x="69372" y="2926"/>
                  </a:moveTo>
                  <a:lnTo>
                    <a:pt x="35844" y="8412"/>
                  </a:lnTo>
                  <a:lnTo>
                    <a:pt x="2926" y="18166"/>
                  </a:lnTo>
                  <a:lnTo>
                    <a:pt x="8412" y="38892"/>
                  </a:lnTo>
                  <a:lnTo>
                    <a:pt x="28529" y="51694"/>
                  </a:lnTo>
                  <a:lnTo>
                    <a:pt x="37673" y="46817"/>
                  </a:lnTo>
                  <a:lnTo>
                    <a:pt x="38282" y="68153"/>
                  </a:lnTo>
                  <a:lnTo>
                    <a:pt x="60838" y="62057"/>
                  </a:lnTo>
                  <a:lnTo>
                    <a:pt x="73640" y="66324"/>
                  </a:lnTo>
                  <a:lnTo>
                    <a:pt x="100462" y="79736"/>
                  </a:lnTo>
                  <a:lnTo>
                    <a:pt x="123626" y="79736"/>
                  </a:lnTo>
                  <a:lnTo>
                    <a:pt x="133380" y="68153"/>
                  </a:lnTo>
                  <a:lnTo>
                    <a:pt x="118140" y="34625"/>
                  </a:lnTo>
                  <a:lnTo>
                    <a:pt x="133990" y="13899"/>
                  </a:lnTo>
                  <a:lnTo>
                    <a:pt x="128504" y="7803"/>
                  </a:lnTo>
                  <a:lnTo>
                    <a:pt x="128504" y="7803"/>
                  </a:lnTo>
                  <a:lnTo>
                    <a:pt x="100462" y="9022"/>
                  </a:lnTo>
                  <a:lnTo>
                    <a:pt x="69372"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2" name="Google Shape;1172;p67"/>
            <p:cNvSpPr/>
            <p:nvPr/>
          </p:nvSpPr>
          <p:spPr>
            <a:xfrm>
              <a:off x="7395301" y="3495407"/>
              <a:ext cx="479274" cy="422218"/>
            </a:xfrm>
            <a:custGeom>
              <a:rect b="b" l="l" r="r" t="t"/>
              <a:pathLst>
                <a:path extrusionOk="0" h="451104" w="512064">
                  <a:moveTo>
                    <a:pt x="162641" y="2926"/>
                  </a:moveTo>
                  <a:lnTo>
                    <a:pt x="153497" y="31577"/>
                  </a:lnTo>
                  <a:lnTo>
                    <a:pt x="113873" y="23652"/>
                  </a:lnTo>
                  <a:lnTo>
                    <a:pt x="109606" y="57180"/>
                  </a:lnTo>
                  <a:lnTo>
                    <a:pt x="96805" y="94976"/>
                  </a:lnTo>
                  <a:lnTo>
                    <a:pt x="77297" y="114483"/>
                  </a:lnTo>
                  <a:lnTo>
                    <a:pt x="63277" y="143744"/>
                  </a:lnTo>
                  <a:lnTo>
                    <a:pt x="60229" y="159593"/>
                  </a:lnTo>
                  <a:lnTo>
                    <a:pt x="44378" y="170566"/>
                  </a:lnTo>
                  <a:lnTo>
                    <a:pt x="35845" y="211409"/>
                  </a:lnTo>
                  <a:lnTo>
                    <a:pt x="35845" y="215676"/>
                  </a:lnTo>
                  <a:lnTo>
                    <a:pt x="37064" y="246157"/>
                  </a:lnTo>
                  <a:lnTo>
                    <a:pt x="32186" y="258349"/>
                  </a:lnTo>
                  <a:lnTo>
                    <a:pt x="13898" y="258958"/>
                  </a:lnTo>
                  <a:lnTo>
                    <a:pt x="2926" y="280904"/>
                  </a:lnTo>
                  <a:lnTo>
                    <a:pt x="23653" y="283952"/>
                  </a:lnTo>
                  <a:lnTo>
                    <a:pt x="41330" y="302849"/>
                  </a:lnTo>
                  <a:lnTo>
                    <a:pt x="47426" y="318089"/>
                  </a:lnTo>
                  <a:lnTo>
                    <a:pt x="63277" y="327233"/>
                  </a:lnTo>
                  <a:lnTo>
                    <a:pt x="84613" y="369296"/>
                  </a:lnTo>
                  <a:lnTo>
                    <a:pt x="102290" y="376001"/>
                  </a:lnTo>
                  <a:lnTo>
                    <a:pt x="102290" y="397947"/>
                  </a:lnTo>
                  <a:lnTo>
                    <a:pt x="114482" y="410749"/>
                  </a:lnTo>
                  <a:lnTo>
                    <a:pt x="138257" y="410749"/>
                  </a:lnTo>
                  <a:lnTo>
                    <a:pt x="182149" y="443667"/>
                  </a:lnTo>
                  <a:lnTo>
                    <a:pt x="193121" y="443667"/>
                  </a:lnTo>
                  <a:lnTo>
                    <a:pt x="201046" y="443057"/>
                  </a:lnTo>
                  <a:lnTo>
                    <a:pt x="208361" y="447325"/>
                  </a:lnTo>
                  <a:lnTo>
                    <a:pt x="231526" y="450373"/>
                  </a:lnTo>
                  <a:lnTo>
                    <a:pt x="241280" y="433913"/>
                  </a:lnTo>
                  <a:lnTo>
                    <a:pt x="272369" y="418064"/>
                  </a:lnTo>
                  <a:lnTo>
                    <a:pt x="286390" y="430865"/>
                  </a:lnTo>
                  <a:lnTo>
                    <a:pt x="309554" y="430865"/>
                  </a:lnTo>
                  <a:lnTo>
                    <a:pt x="318698" y="418673"/>
                  </a:lnTo>
                  <a:lnTo>
                    <a:pt x="340645" y="418064"/>
                  </a:lnTo>
                  <a:lnTo>
                    <a:pt x="370514" y="390632"/>
                  </a:lnTo>
                  <a:lnTo>
                    <a:pt x="415625" y="388803"/>
                  </a:lnTo>
                  <a:lnTo>
                    <a:pt x="509504" y="272369"/>
                  </a:lnTo>
                  <a:lnTo>
                    <a:pt x="480242" y="272979"/>
                  </a:lnTo>
                  <a:lnTo>
                    <a:pt x="367466" y="226649"/>
                  </a:lnTo>
                  <a:lnTo>
                    <a:pt x="354056" y="213238"/>
                  </a:lnTo>
                  <a:lnTo>
                    <a:pt x="341254" y="194340"/>
                  </a:lnTo>
                  <a:lnTo>
                    <a:pt x="327842" y="173004"/>
                  </a:lnTo>
                  <a:lnTo>
                    <a:pt x="334549" y="158984"/>
                  </a:lnTo>
                  <a:lnTo>
                    <a:pt x="326624" y="152278"/>
                  </a:lnTo>
                  <a:lnTo>
                    <a:pt x="318698" y="155326"/>
                  </a:lnTo>
                  <a:lnTo>
                    <a:pt x="299801" y="154716"/>
                  </a:lnTo>
                  <a:lnTo>
                    <a:pt x="298582" y="142524"/>
                  </a:lnTo>
                  <a:lnTo>
                    <a:pt x="295534" y="132161"/>
                  </a:lnTo>
                  <a:lnTo>
                    <a:pt x="306506" y="113873"/>
                  </a:lnTo>
                  <a:lnTo>
                    <a:pt x="318089" y="96804"/>
                  </a:lnTo>
                  <a:lnTo>
                    <a:pt x="305897" y="84003"/>
                  </a:lnTo>
                  <a:lnTo>
                    <a:pt x="290657" y="61448"/>
                  </a:lnTo>
                  <a:lnTo>
                    <a:pt x="275417" y="48646"/>
                  </a:lnTo>
                  <a:lnTo>
                    <a:pt x="265664" y="35235"/>
                  </a:lnTo>
                  <a:lnTo>
                    <a:pt x="235793" y="19995"/>
                  </a:lnTo>
                  <a:lnTo>
                    <a:pt x="212018" y="19385"/>
                  </a:lnTo>
                  <a:lnTo>
                    <a:pt x="203485" y="11460"/>
                  </a:lnTo>
                  <a:lnTo>
                    <a:pt x="183977" y="20604"/>
                  </a:lnTo>
                  <a:lnTo>
                    <a:pt x="162641"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3" name="Google Shape;1173;p67"/>
            <p:cNvSpPr/>
            <p:nvPr/>
          </p:nvSpPr>
          <p:spPr>
            <a:xfrm>
              <a:off x="6822455" y="1564046"/>
              <a:ext cx="308105" cy="330927"/>
            </a:xfrm>
            <a:custGeom>
              <a:rect b="b" l="l" r="r" t="t"/>
              <a:pathLst>
                <a:path extrusionOk="0" h="353568" w="329184">
                  <a:moveTo>
                    <a:pt x="200437" y="38892"/>
                  </a:moveTo>
                  <a:lnTo>
                    <a:pt x="205313" y="15728"/>
                  </a:lnTo>
                  <a:lnTo>
                    <a:pt x="170566" y="2926"/>
                  </a:lnTo>
                  <a:lnTo>
                    <a:pt x="135209" y="13899"/>
                  </a:lnTo>
                  <a:lnTo>
                    <a:pt x="128504" y="37673"/>
                  </a:lnTo>
                  <a:lnTo>
                    <a:pt x="107777" y="52304"/>
                  </a:lnTo>
                  <a:lnTo>
                    <a:pt x="79126" y="44379"/>
                  </a:lnTo>
                  <a:lnTo>
                    <a:pt x="46817" y="46208"/>
                  </a:lnTo>
                  <a:lnTo>
                    <a:pt x="15728" y="28529"/>
                  </a:lnTo>
                  <a:lnTo>
                    <a:pt x="2926" y="37064"/>
                  </a:lnTo>
                  <a:lnTo>
                    <a:pt x="38893" y="53523"/>
                  </a:lnTo>
                  <a:lnTo>
                    <a:pt x="82784" y="76078"/>
                  </a:lnTo>
                  <a:lnTo>
                    <a:pt x="93147" y="127284"/>
                  </a:lnTo>
                  <a:lnTo>
                    <a:pt x="104729" y="140696"/>
                  </a:lnTo>
                  <a:lnTo>
                    <a:pt x="143744" y="156545"/>
                  </a:lnTo>
                  <a:lnTo>
                    <a:pt x="149230" y="170566"/>
                  </a:lnTo>
                  <a:lnTo>
                    <a:pt x="133381" y="177881"/>
                  </a:lnTo>
                  <a:lnTo>
                    <a:pt x="80345" y="215067"/>
                  </a:lnTo>
                  <a:lnTo>
                    <a:pt x="60229" y="237012"/>
                  </a:lnTo>
                  <a:lnTo>
                    <a:pt x="51085" y="257129"/>
                  </a:lnTo>
                  <a:lnTo>
                    <a:pt x="68763" y="288828"/>
                  </a:lnTo>
                  <a:lnTo>
                    <a:pt x="68153" y="323576"/>
                  </a:lnTo>
                  <a:lnTo>
                    <a:pt x="96805" y="335158"/>
                  </a:lnTo>
                  <a:lnTo>
                    <a:pt x="115702" y="354056"/>
                  </a:lnTo>
                  <a:lnTo>
                    <a:pt x="158984" y="346740"/>
                  </a:lnTo>
                  <a:lnTo>
                    <a:pt x="204704" y="333939"/>
                  </a:lnTo>
                  <a:lnTo>
                    <a:pt x="253472" y="330891"/>
                  </a:lnTo>
                  <a:lnTo>
                    <a:pt x="253472" y="330891"/>
                  </a:lnTo>
                  <a:lnTo>
                    <a:pt x="301630" y="285780"/>
                  </a:lnTo>
                  <a:lnTo>
                    <a:pt x="321747" y="265664"/>
                  </a:lnTo>
                  <a:lnTo>
                    <a:pt x="327233" y="247985"/>
                  </a:lnTo>
                  <a:lnTo>
                    <a:pt x="282733" y="224211"/>
                  </a:lnTo>
                  <a:lnTo>
                    <a:pt x="288219" y="201656"/>
                  </a:lnTo>
                  <a:lnTo>
                    <a:pt x="258349" y="176662"/>
                  </a:lnTo>
                  <a:lnTo>
                    <a:pt x="268712" y="147401"/>
                  </a:lnTo>
                  <a:lnTo>
                    <a:pt x="229697" y="108996"/>
                  </a:lnTo>
                  <a:lnTo>
                    <a:pt x="246766" y="84003"/>
                  </a:lnTo>
                  <a:lnTo>
                    <a:pt x="202875" y="61448"/>
                  </a:lnTo>
                  <a:lnTo>
                    <a:pt x="200437" y="3889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4" name="Google Shape;1174;p67"/>
            <p:cNvSpPr/>
            <p:nvPr/>
          </p:nvSpPr>
          <p:spPr>
            <a:xfrm>
              <a:off x="11945553" y="4621701"/>
              <a:ext cx="102702" cy="85585"/>
            </a:xfrm>
            <a:custGeom>
              <a:rect b="b" l="l" r="r" t="t"/>
              <a:pathLst>
                <a:path extrusionOk="0" h="91440" w="109728">
                  <a:moveTo>
                    <a:pt x="111434" y="2926"/>
                  </a:moveTo>
                  <a:lnTo>
                    <a:pt x="88880" y="15118"/>
                  </a:lnTo>
                  <a:lnTo>
                    <a:pt x="77297" y="16947"/>
                  </a:lnTo>
                  <a:lnTo>
                    <a:pt x="58400" y="24872"/>
                  </a:lnTo>
                  <a:lnTo>
                    <a:pt x="59618" y="39502"/>
                  </a:lnTo>
                  <a:lnTo>
                    <a:pt x="83393" y="31577"/>
                  </a:lnTo>
                  <a:lnTo>
                    <a:pt x="107168" y="21824"/>
                  </a:lnTo>
                  <a:lnTo>
                    <a:pt x="111434" y="2926"/>
                  </a:lnTo>
                  <a:close/>
                  <a:moveTo>
                    <a:pt x="44378" y="52304"/>
                  </a:moveTo>
                  <a:lnTo>
                    <a:pt x="34625" y="58400"/>
                  </a:lnTo>
                  <a:lnTo>
                    <a:pt x="20605" y="53523"/>
                  </a:lnTo>
                  <a:lnTo>
                    <a:pt x="4145" y="66934"/>
                  </a:lnTo>
                  <a:lnTo>
                    <a:pt x="2926" y="84003"/>
                  </a:lnTo>
                  <a:lnTo>
                    <a:pt x="20605" y="88880"/>
                  </a:lnTo>
                  <a:lnTo>
                    <a:pt x="42550" y="83393"/>
                  </a:lnTo>
                  <a:lnTo>
                    <a:pt x="53522" y="63276"/>
                  </a:lnTo>
                  <a:lnTo>
                    <a:pt x="44378" y="5230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5" name="Google Shape;1175;p67"/>
            <p:cNvSpPr/>
            <p:nvPr/>
          </p:nvSpPr>
          <p:spPr>
            <a:xfrm>
              <a:off x="6623327" y="3954140"/>
              <a:ext cx="182581" cy="233931"/>
            </a:xfrm>
            <a:custGeom>
              <a:rect b="b" l="l" r="r" t="t"/>
              <a:pathLst>
                <a:path extrusionOk="0" h="249936" w="195072">
                  <a:moveTo>
                    <a:pt x="149840" y="4755"/>
                  </a:moveTo>
                  <a:lnTo>
                    <a:pt x="145573" y="2926"/>
                  </a:lnTo>
                  <a:lnTo>
                    <a:pt x="124846" y="7803"/>
                  </a:lnTo>
                  <a:lnTo>
                    <a:pt x="104120" y="2926"/>
                  </a:lnTo>
                  <a:lnTo>
                    <a:pt x="88270" y="5364"/>
                  </a:lnTo>
                  <a:lnTo>
                    <a:pt x="88270" y="51694"/>
                  </a:lnTo>
                  <a:lnTo>
                    <a:pt x="38283" y="51694"/>
                  </a:lnTo>
                  <a:lnTo>
                    <a:pt x="26701" y="53523"/>
                  </a:lnTo>
                  <a:lnTo>
                    <a:pt x="19995" y="82784"/>
                  </a:lnTo>
                  <a:lnTo>
                    <a:pt x="12070" y="110825"/>
                  </a:lnTo>
                  <a:lnTo>
                    <a:pt x="4146" y="123017"/>
                  </a:lnTo>
                  <a:lnTo>
                    <a:pt x="2926" y="135819"/>
                  </a:lnTo>
                  <a:lnTo>
                    <a:pt x="23653" y="176052"/>
                  </a:lnTo>
                  <a:lnTo>
                    <a:pt x="46208" y="208361"/>
                  </a:lnTo>
                  <a:lnTo>
                    <a:pt x="81565" y="247376"/>
                  </a:lnTo>
                  <a:lnTo>
                    <a:pt x="107778" y="226040"/>
                  </a:lnTo>
                  <a:lnTo>
                    <a:pt x="94976" y="200436"/>
                  </a:lnTo>
                  <a:lnTo>
                    <a:pt x="106558" y="190683"/>
                  </a:lnTo>
                  <a:lnTo>
                    <a:pt x="129723" y="185806"/>
                  </a:lnTo>
                  <a:lnTo>
                    <a:pt x="132771" y="168737"/>
                  </a:lnTo>
                  <a:lnTo>
                    <a:pt x="151059" y="187025"/>
                  </a:lnTo>
                  <a:lnTo>
                    <a:pt x="180930" y="188854"/>
                  </a:lnTo>
                  <a:lnTo>
                    <a:pt x="191293" y="170566"/>
                  </a:lnTo>
                  <a:lnTo>
                    <a:pt x="196170" y="144353"/>
                  </a:lnTo>
                  <a:lnTo>
                    <a:pt x="192512" y="114483"/>
                  </a:lnTo>
                  <a:lnTo>
                    <a:pt x="176053" y="91318"/>
                  </a:lnTo>
                  <a:lnTo>
                    <a:pt x="190683" y="46208"/>
                  </a:lnTo>
                  <a:lnTo>
                    <a:pt x="182149" y="38892"/>
                  </a:lnTo>
                  <a:lnTo>
                    <a:pt x="156546" y="41940"/>
                  </a:lnTo>
                  <a:lnTo>
                    <a:pt x="147402" y="21824"/>
                  </a:lnTo>
                  <a:lnTo>
                    <a:pt x="149840" y="475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6" name="Google Shape;1176;p67"/>
            <p:cNvSpPr/>
            <p:nvPr/>
          </p:nvSpPr>
          <p:spPr>
            <a:xfrm>
              <a:off x="6137206" y="1933201"/>
              <a:ext cx="251048" cy="302399"/>
            </a:xfrm>
            <a:custGeom>
              <a:rect b="b" l="l" r="r" t="t"/>
              <a:pathLst>
                <a:path extrusionOk="0" h="323088" w="268224">
                  <a:moveTo>
                    <a:pt x="58400" y="151059"/>
                  </a:moveTo>
                  <a:lnTo>
                    <a:pt x="28529" y="128504"/>
                  </a:lnTo>
                  <a:lnTo>
                    <a:pt x="4755" y="130333"/>
                  </a:lnTo>
                  <a:lnTo>
                    <a:pt x="9632" y="149840"/>
                  </a:lnTo>
                  <a:lnTo>
                    <a:pt x="2926" y="169347"/>
                  </a:lnTo>
                  <a:lnTo>
                    <a:pt x="20604" y="168737"/>
                  </a:lnTo>
                  <a:lnTo>
                    <a:pt x="41940" y="176662"/>
                  </a:lnTo>
                  <a:lnTo>
                    <a:pt x="58400" y="151059"/>
                  </a:lnTo>
                  <a:close/>
                  <a:moveTo>
                    <a:pt x="137648" y="2926"/>
                  </a:moveTo>
                  <a:lnTo>
                    <a:pt x="104120" y="5974"/>
                  </a:lnTo>
                  <a:lnTo>
                    <a:pt x="82174" y="3536"/>
                  </a:lnTo>
                  <a:lnTo>
                    <a:pt x="59619" y="32797"/>
                  </a:lnTo>
                  <a:lnTo>
                    <a:pt x="48036" y="69982"/>
                  </a:lnTo>
                  <a:lnTo>
                    <a:pt x="61448" y="88270"/>
                  </a:lnTo>
                  <a:lnTo>
                    <a:pt x="62057" y="123627"/>
                  </a:lnTo>
                  <a:lnTo>
                    <a:pt x="77907" y="106558"/>
                  </a:lnTo>
                  <a:lnTo>
                    <a:pt x="86441" y="116312"/>
                  </a:lnTo>
                  <a:lnTo>
                    <a:pt x="76078" y="132771"/>
                  </a:lnTo>
                  <a:lnTo>
                    <a:pt x="82174" y="142525"/>
                  </a:lnTo>
                  <a:lnTo>
                    <a:pt x="116921" y="149230"/>
                  </a:lnTo>
                  <a:lnTo>
                    <a:pt x="117531" y="149230"/>
                  </a:lnTo>
                  <a:lnTo>
                    <a:pt x="136428" y="172395"/>
                  </a:lnTo>
                  <a:lnTo>
                    <a:pt x="131552" y="193731"/>
                  </a:lnTo>
                  <a:lnTo>
                    <a:pt x="131552" y="193731"/>
                  </a:lnTo>
                  <a:lnTo>
                    <a:pt x="88270" y="190073"/>
                  </a:lnTo>
                  <a:lnTo>
                    <a:pt x="82174" y="214457"/>
                  </a:lnTo>
                  <a:lnTo>
                    <a:pt x="98024" y="234574"/>
                  </a:lnTo>
                  <a:lnTo>
                    <a:pt x="66934" y="246157"/>
                  </a:lnTo>
                  <a:lnTo>
                    <a:pt x="74859" y="260787"/>
                  </a:lnTo>
                  <a:lnTo>
                    <a:pt x="120579" y="266883"/>
                  </a:lnTo>
                  <a:lnTo>
                    <a:pt x="120579" y="266883"/>
                  </a:lnTo>
                  <a:lnTo>
                    <a:pt x="94366" y="274808"/>
                  </a:lnTo>
                  <a:lnTo>
                    <a:pt x="49865" y="314432"/>
                  </a:lnTo>
                  <a:lnTo>
                    <a:pt x="65105" y="321747"/>
                  </a:lnTo>
                  <a:lnTo>
                    <a:pt x="86441" y="307726"/>
                  </a:lnTo>
                  <a:lnTo>
                    <a:pt x="113873" y="311993"/>
                  </a:lnTo>
                  <a:lnTo>
                    <a:pt x="133990" y="294315"/>
                  </a:lnTo>
                  <a:lnTo>
                    <a:pt x="147401" y="301630"/>
                  </a:lnTo>
                  <a:lnTo>
                    <a:pt x="197998" y="291267"/>
                  </a:lnTo>
                  <a:lnTo>
                    <a:pt x="237622" y="291877"/>
                  </a:lnTo>
                  <a:lnTo>
                    <a:pt x="263835" y="271760"/>
                  </a:lnTo>
                  <a:lnTo>
                    <a:pt x="252252" y="252862"/>
                  </a:lnTo>
                  <a:lnTo>
                    <a:pt x="266883" y="241889"/>
                  </a:lnTo>
                  <a:lnTo>
                    <a:pt x="269931" y="218115"/>
                  </a:lnTo>
                  <a:lnTo>
                    <a:pt x="234574" y="210800"/>
                  </a:lnTo>
                  <a:lnTo>
                    <a:pt x="226649" y="196779"/>
                  </a:lnTo>
                  <a:lnTo>
                    <a:pt x="208971" y="154717"/>
                  </a:lnTo>
                  <a:lnTo>
                    <a:pt x="189464" y="148621"/>
                  </a:lnTo>
                  <a:lnTo>
                    <a:pt x="164470" y="105339"/>
                  </a:lnTo>
                  <a:lnTo>
                    <a:pt x="162032" y="101681"/>
                  </a:lnTo>
                  <a:lnTo>
                    <a:pt x="132771" y="99243"/>
                  </a:lnTo>
                  <a:lnTo>
                    <a:pt x="158374" y="66934"/>
                  </a:lnTo>
                  <a:lnTo>
                    <a:pt x="166299" y="37064"/>
                  </a:lnTo>
                  <a:lnTo>
                    <a:pt x="135819" y="37064"/>
                  </a:lnTo>
                  <a:lnTo>
                    <a:pt x="107168" y="41941"/>
                  </a:lnTo>
                  <a:lnTo>
                    <a:pt x="137648"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7" name="Google Shape;1177;p67"/>
            <p:cNvSpPr/>
            <p:nvPr/>
          </p:nvSpPr>
          <p:spPr>
            <a:xfrm>
              <a:off x="7500286" y="2458120"/>
              <a:ext cx="211109" cy="91290"/>
            </a:xfrm>
            <a:custGeom>
              <a:rect b="b" l="l" r="r" t="t"/>
              <a:pathLst>
                <a:path extrusionOk="0" h="97536" w="225552">
                  <a:moveTo>
                    <a:pt x="126065" y="33406"/>
                  </a:moveTo>
                  <a:lnTo>
                    <a:pt x="80345" y="15728"/>
                  </a:lnTo>
                  <a:lnTo>
                    <a:pt x="33406" y="9632"/>
                  </a:lnTo>
                  <a:lnTo>
                    <a:pt x="5974" y="2926"/>
                  </a:lnTo>
                  <a:lnTo>
                    <a:pt x="2926" y="7193"/>
                  </a:lnTo>
                  <a:lnTo>
                    <a:pt x="16337" y="18776"/>
                  </a:lnTo>
                  <a:lnTo>
                    <a:pt x="34625" y="23043"/>
                  </a:lnTo>
                  <a:lnTo>
                    <a:pt x="55352" y="37064"/>
                  </a:lnTo>
                  <a:lnTo>
                    <a:pt x="68153" y="62667"/>
                  </a:lnTo>
                  <a:lnTo>
                    <a:pt x="66324" y="79126"/>
                  </a:lnTo>
                  <a:lnTo>
                    <a:pt x="99242" y="77297"/>
                  </a:lnTo>
                  <a:lnTo>
                    <a:pt x="133380" y="95585"/>
                  </a:lnTo>
                  <a:lnTo>
                    <a:pt x="175442" y="89489"/>
                  </a:lnTo>
                  <a:lnTo>
                    <a:pt x="182148" y="83393"/>
                  </a:lnTo>
                  <a:lnTo>
                    <a:pt x="207752" y="94366"/>
                  </a:lnTo>
                  <a:lnTo>
                    <a:pt x="224820" y="96804"/>
                  </a:lnTo>
                  <a:lnTo>
                    <a:pt x="228478" y="92537"/>
                  </a:lnTo>
                  <a:lnTo>
                    <a:pt x="208970" y="71811"/>
                  </a:lnTo>
                  <a:lnTo>
                    <a:pt x="215676" y="66324"/>
                  </a:lnTo>
                  <a:lnTo>
                    <a:pt x="194340" y="57790"/>
                  </a:lnTo>
                  <a:lnTo>
                    <a:pt x="181538" y="42550"/>
                  </a:lnTo>
                  <a:lnTo>
                    <a:pt x="150449" y="34625"/>
                  </a:lnTo>
                  <a:lnTo>
                    <a:pt x="132770" y="40721"/>
                  </a:lnTo>
                  <a:lnTo>
                    <a:pt x="126065" y="3340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8" name="Google Shape;1178;p67"/>
            <p:cNvSpPr/>
            <p:nvPr/>
          </p:nvSpPr>
          <p:spPr>
            <a:xfrm>
              <a:off x="6237626" y="3635766"/>
              <a:ext cx="142641" cy="233931"/>
            </a:xfrm>
            <a:custGeom>
              <a:rect b="b" l="l" r="r" t="t"/>
              <a:pathLst>
                <a:path extrusionOk="0" h="249936" w="152400">
                  <a:moveTo>
                    <a:pt x="114483" y="5974"/>
                  </a:moveTo>
                  <a:lnTo>
                    <a:pt x="98633" y="2926"/>
                  </a:lnTo>
                  <a:lnTo>
                    <a:pt x="87661" y="9022"/>
                  </a:lnTo>
                  <a:lnTo>
                    <a:pt x="73030" y="5974"/>
                  </a:lnTo>
                  <a:lnTo>
                    <a:pt x="13899" y="7803"/>
                  </a:lnTo>
                  <a:lnTo>
                    <a:pt x="12680" y="29748"/>
                  </a:lnTo>
                  <a:lnTo>
                    <a:pt x="17557" y="59009"/>
                  </a:lnTo>
                  <a:lnTo>
                    <a:pt x="26091" y="114483"/>
                  </a:lnTo>
                  <a:lnTo>
                    <a:pt x="12070" y="146792"/>
                  </a:lnTo>
                  <a:lnTo>
                    <a:pt x="2926" y="190683"/>
                  </a:lnTo>
                  <a:lnTo>
                    <a:pt x="17557" y="224211"/>
                  </a:lnTo>
                  <a:lnTo>
                    <a:pt x="16337" y="239451"/>
                  </a:lnTo>
                  <a:lnTo>
                    <a:pt x="46817" y="250424"/>
                  </a:lnTo>
                  <a:lnTo>
                    <a:pt x="77297" y="238841"/>
                  </a:lnTo>
                  <a:lnTo>
                    <a:pt x="96805" y="226040"/>
                  </a:lnTo>
                  <a:lnTo>
                    <a:pt x="149840" y="202875"/>
                  </a:lnTo>
                  <a:lnTo>
                    <a:pt x="142525" y="189464"/>
                  </a:lnTo>
                  <a:lnTo>
                    <a:pt x="133381" y="165080"/>
                  </a:lnTo>
                  <a:lnTo>
                    <a:pt x="130942" y="145572"/>
                  </a:lnTo>
                  <a:lnTo>
                    <a:pt x="138257" y="110825"/>
                  </a:lnTo>
                  <a:lnTo>
                    <a:pt x="129723" y="96804"/>
                  </a:lnTo>
                  <a:lnTo>
                    <a:pt x="126065" y="65715"/>
                  </a:lnTo>
                  <a:lnTo>
                    <a:pt x="126675" y="37673"/>
                  </a:lnTo>
                  <a:lnTo>
                    <a:pt x="112045" y="17556"/>
                  </a:lnTo>
                  <a:lnTo>
                    <a:pt x="114483" y="597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9" name="Google Shape;1179;p67"/>
            <p:cNvSpPr/>
            <p:nvPr/>
          </p:nvSpPr>
          <p:spPr>
            <a:xfrm>
              <a:off x="5858771" y="3581562"/>
              <a:ext cx="233931" cy="193992"/>
            </a:xfrm>
            <a:custGeom>
              <a:rect b="b" l="l" r="r" t="t"/>
              <a:pathLst>
                <a:path extrusionOk="0" h="207264" w="249936">
                  <a:moveTo>
                    <a:pt x="126675" y="8412"/>
                  </a:moveTo>
                  <a:lnTo>
                    <a:pt x="121798" y="10851"/>
                  </a:lnTo>
                  <a:lnTo>
                    <a:pt x="103510" y="7803"/>
                  </a:lnTo>
                  <a:lnTo>
                    <a:pt x="101072" y="12070"/>
                  </a:lnTo>
                  <a:lnTo>
                    <a:pt x="93147" y="12680"/>
                  </a:lnTo>
                  <a:lnTo>
                    <a:pt x="68763" y="3536"/>
                  </a:lnTo>
                  <a:lnTo>
                    <a:pt x="52304" y="2926"/>
                  </a:lnTo>
                  <a:lnTo>
                    <a:pt x="51694" y="15728"/>
                  </a:lnTo>
                  <a:lnTo>
                    <a:pt x="48037" y="19995"/>
                  </a:lnTo>
                  <a:lnTo>
                    <a:pt x="50475" y="32796"/>
                  </a:lnTo>
                  <a:lnTo>
                    <a:pt x="45598" y="38283"/>
                  </a:lnTo>
                  <a:lnTo>
                    <a:pt x="37673" y="38283"/>
                  </a:lnTo>
                  <a:lnTo>
                    <a:pt x="29139" y="44379"/>
                  </a:lnTo>
                  <a:lnTo>
                    <a:pt x="18776" y="43769"/>
                  </a:lnTo>
                  <a:lnTo>
                    <a:pt x="2926" y="62667"/>
                  </a:lnTo>
                  <a:lnTo>
                    <a:pt x="12680" y="69372"/>
                  </a:lnTo>
                  <a:lnTo>
                    <a:pt x="17557" y="77907"/>
                  </a:lnTo>
                  <a:lnTo>
                    <a:pt x="21824" y="94976"/>
                  </a:lnTo>
                  <a:lnTo>
                    <a:pt x="29749" y="102291"/>
                  </a:lnTo>
                  <a:lnTo>
                    <a:pt x="38893" y="107777"/>
                  </a:lnTo>
                  <a:lnTo>
                    <a:pt x="51694" y="123017"/>
                  </a:lnTo>
                  <a:lnTo>
                    <a:pt x="66325" y="145572"/>
                  </a:lnTo>
                  <a:lnTo>
                    <a:pt x="84613" y="128504"/>
                  </a:lnTo>
                  <a:lnTo>
                    <a:pt x="88880" y="118140"/>
                  </a:lnTo>
                  <a:lnTo>
                    <a:pt x="94976" y="109606"/>
                  </a:lnTo>
                  <a:lnTo>
                    <a:pt x="104120" y="108387"/>
                  </a:lnTo>
                  <a:lnTo>
                    <a:pt x="112045" y="101072"/>
                  </a:lnTo>
                  <a:lnTo>
                    <a:pt x="139477" y="101072"/>
                  </a:lnTo>
                  <a:lnTo>
                    <a:pt x="148621" y="115092"/>
                  </a:lnTo>
                  <a:lnTo>
                    <a:pt x="155936" y="131552"/>
                  </a:lnTo>
                  <a:lnTo>
                    <a:pt x="154717" y="142524"/>
                  </a:lnTo>
                  <a:lnTo>
                    <a:pt x="160203" y="152888"/>
                  </a:lnTo>
                  <a:lnTo>
                    <a:pt x="160203" y="166908"/>
                  </a:lnTo>
                  <a:lnTo>
                    <a:pt x="169347" y="165080"/>
                  </a:lnTo>
                  <a:lnTo>
                    <a:pt x="176662" y="163860"/>
                  </a:lnTo>
                  <a:lnTo>
                    <a:pt x="185806" y="159593"/>
                  </a:lnTo>
                  <a:lnTo>
                    <a:pt x="199827" y="183368"/>
                  </a:lnTo>
                  <a:lnTo>
                    <a:pt x="197389" y="199217"/>
                  </a:lnTo>
                  <a:lnTo>
                    <a:pt x="204094" y="207142"/>
                  </a:lnTo>
                  <a:lnTo>
                    <a:pt x="213848" y="207752"/>
                  </a:lnTo>
                  <a:lnTo>
                    <a:pt x="220553" y="191902"/>
                  </a:lnTo>
                  <a:lnTo>
                    <a:pt x="230307" y="193121"/>
                  </a:lnTo>
                  <a:lnTo>
                    <a:pt x="235793" y="193121"/>
                  </a:lnTo>
                  <a:lnTo>
                    <a:pt x="237622" y="176052"/>
                  </a:lnTo>
                  <a:lnTo>
                    <a:pt x="235184" y="168737"/>
                  </a:lnTo>
                  <a:lnTo>
                    <a:pt x="238841" y="163251"/>
                  </a:lnTo>
                  <a:lnTo>
                    <a:pt x="251033" y="158374"/>
                  </a:lnTo>
                  <a:lnTo>
                    <a:pt x="243109" y="127284"/>
                  </a:lnTo>
                  <a:lnTo>
                    <a:pt x="235184" y="111435"/>
                  </a:lnTo>
                  <a:lnTo>
                    <a:pt x="238232" y="98024"/>
                  </a:lnTo>
                  <a:lnTo>
                    <a:pt x="244937" y="94976"/>
                  </a:lnTo>
                  <a:lnTo>
                    <a:pt x="234574" y="84003"/>
                  </a:lnTo>
                  <a:lnTo>
                    <a:pt x="236403" y="72420"/>
                  </a:lnTo>
                  <a:lnTo>
                    <a:pt x="232136" y="68153"/>
                  </a:lnTo>
                  <a:lnTo>
                    <a:pt x="224821" y="71811"/>
                  </a:lnTo>
                  <a:lnTo>
                    <a:pt x="226040" y="59009"/>
                  </a:lnTo>
                  <a:lnTo>
                    <a:pt x="233355" y="49256"/>
                  </a:lnTo>
                  <a:lnTo>
                    <a:pt x="219334" y="32796"/>
                  </a:lnTo>
                  <a:lnTo>
                    <a:pt x="215677" y="22433"/>
                  </a:lnTo>
                  <a:lnTo>
                    <a:pt x="207752" y="13899"/>
                  </a:lnTo>
                  <a:lnTo>
                    <a:pt x="201046" y="12680"/>
                  </a:lnTo>
                  <a:lnTo>
                    <a:pt x="193121" y="18166"/>
                  </a:lnTo>
                  <a:lnTo>
                    <a:pt x="182149" y="23043"/>
                  </a:lnTo>
                  <a:lnTo>
                    <a:pt x="172395" y="31577"/>
                  </a:lnTo>
                  <a:lnTo>
                    <a:pt x="157765" y="28529"/>
                  </a:lnTo>
                  <a:lnTo>
                    <a:pt x="148621" y="18776"/>
                  </a:lnTo>
                  <a:lnTo>
                    <a:pt x="143134" y="17556"/>
                  </a:lnTo>
                  <a:lnTo>
                    <a:pt x="133990" y="22433"/>
                  </a:lnTo>
                  <a:lnTo>
                    <a:pt x="128504" y="22433"/>
                  </a:lnTo>
                  <a:lnTo>
                    <a:pt x="126675" y="841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0" name="Google Shape;1180;p67"/>
            <p:cNvSpPr/>
            <p:nvPr/>
          </p:nvSpPr>
          <p:spPr>
            <a:xfrm>
              <a:off x="5805709" y="3534775"/>
              <a:ext cx="96996" cy="28528"/>
            </a:xfrm>
            <a:custGeom>
              <a:rect b="b" l="l" r="r" t="t"/>
              <a:pathLst>
                <a:path extrusionOk="0" h="30480" w="103632">
                  <a:moveTo>
                    <a:pt x="2926" y="30968"/>
                  </a:moveTo>
                  <a:lnTo>
                    <a:pt x="33406" y="31577"/>
                  </a:lnTo>
                  <a:lnTo>
                    <a:pt x="41941" y="26091"/>
                  </a:lnTo>
                  <a:lnTo>
                    <a:pt x="48037" y="26091"/>
                  </a:lnTo>
                  <a:lnTo>
                    <a:pt x="60838" y="16947"/>
                  </a:lnTo>
                  <a:lnTo>
                    <a:pt x="75469" y="25481"/>
                  </a:lnTo>
                  <a:lnTo>
                    <a:pt x="90099" y="26091"/>
                  </a:lnTo>
                  <a:lnTo>
                    <a:pt x="104729" y="16947"/>
                  </a:lnTo>
                  <a:lnTo>
                    <a:pt x="98024" y="5974"/>
                  </a:lnTo>
                  <a:lnTo>
                    <a:pt x="87051" y="12680"/>
                  </a:lnTo>
                  <a:lnTo>
                    <a:pt x="76078" y="12070"/>
                  </a:lnTo>
                  <a:lnTo>
                    <a:pt x="63277" y="2926"/>
                  </a:lnTo>
                  <a:lnTo>
                    <a:pt x="52304" y="3536"/>
                  </a:lnTo>
                  <a:lnTo>
                    <a:pt x="44379" y="12680"/>
                  </a:lnTo>
                  <a:lnTo>
                    <a:pt x="7193" y="13899"/>
                  </a:lnTo>
                  <a:lnTo>
                    <a:pt x="2926" y="3096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1" name="Google Shape;1181;p67"/>
            <p:cNvSpPr/>
            <p:nvPr/>
          </p:nvSpPr>
          <p:spPr>
            <a:xfrm>
              <a:off x="5810273" y="3579850"/>
              <a:ext cx="96996" cy="62762"/>
            </a:xfrm>
            <a:custGeom>
              <a:rect b="b" l="l" r="r" t="t"/>
              <a:pathLst>
                <a:path extrusionOk="0" h="67056" w="103632">
                  <a:moveTo>
                    <a:pt x="104120" y="4755"/>
                  </a:moveTo>
                  <a:lnTo>
                    <a:pt x="41331" y="2926"/>
                  </a:lnTo>
                  <a:lnTo>
                    <a:pt x="32187" y="7193"/>
                  </a:lnTo>
                  <a:lnTo>
                    <a:pt x="21214" y="5974"/>
                  </a:lnTo>
                  <a:lnTo>
                    <a:pt x="2926" y="12680"/>
                  </a:lnTo>
                  <a:lnTo>
                    <a:pt x="4755" y="20605"/>
                  </a:lnTo>
                  <a:lnTo>
                    <a:pt x="15118" y="29139"/>
                  </a:lnTo>
                  <a:lnTo>
                    <a:pt x="15118" y="34625"/>
                  </a:lnTo>
                  <a:lnTo>
                    <a:pt x="22433" y="45598"/>
                  </a:lnTo>
                  <a:lnTo>
                    <a:pt x="37064" y="48646"/>
                  </a:lnTo>
                  <a:lnTo>
                    <a:pt x="54742" y="64496"/>
                  </a:lnTo>
                  <a:lnTo>
                    <a:pt x="70592" y="45598"/>
                  </a:lnTo>
                  <a:lnTo>
                    <a:pt x="80955" y="46208"/>
                  </a:lnTo>
                  <a:lnTo>
                    <a:pt x="89489" y="40112"/>
                  </a:lnTo>
                  <a:lnTo>
                    <a:pt x="97414" y="40112"/>
                  </a:lnTo>
                  <a:lnTo>
                    <a:pt x="102291" y="34625"/>
                  </a:lnTo>
                  <a:lnTo>
                    <a:pt x="99853" y="21824"/>
                  </a:lnTo>
                  <a:lnTo>
                    <a:pt x="103510" y="17557"/>
                  </a:lnTo>
                  <a:lnTo>
                    <a:pt x="104120" y="475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2" name="Google Shape;1182;p67"/>
            <p:cNvSpPr/>
            <p:nvPr/>
          </p:nvSpPr>
          <p:spPr>
            <a:xfrm>
              <a:off x="6639874" y="3955281"/>
              <a:ext cx="68468" cy="51351"/>
            </a:xfrm>
            <a:custGeom>
              <a:rect b="b" l="l" r="r" t="t"/>
              <a:pathLst>
                <a:path extrusionOk="0" h="54864" w="73152">
                  <a:moveTo>
                    <a:pt x="70592" y="4145"/>
                  </a:moveTo>
                  <a:lnTo>
                    <a:pt x="14509" y="2926"/>
                  </a:lnTo>
                  <a:lnTo>
                    <a:pt x="2926" y="46817"/>
                  </a:lnTo>
                  <a:lnTo>
                    <a:pt x="9022" y="52304"/>
                  </a:lnTo>
                  <a:lnTo>
                    <a:pt x="20605" y="50475"/>
                  </a:lnTo>
                  <a:lnTo>
                    <a:pt x="70592" y="50475"/>
                  </a:lnTo>
                  <a:lnTo>
                    <a:pt x="70592" y="414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3" name="Google Shape;1183;p67"/>
            <p:cNvSpPr/>
            <p:nvPr/>
          </p:nvSpPr>
          <p:spPr>
            <a:xfrm>
              <a:off x="6938279" y="2519170"/>
              <a:ext cx="199698" cy="256754"/>
            </a:xfrm>
            <a:custGeom>
              <a:rect b="b" l="l" r="r" t="t"/>
              <a:pathLst>
                <a:path extrusionOk="0" h="274320" w="213360">
                  <a:moveTo>
                    <a:pt x="128504" y="240670"/>
                  </a:moveTo>
                  <a:lnTo>
                    <a:pt x="123626" y="257739"/>
                  </a:lnTo>
                  <a:lnTo>
                    <a:pt x="163860" y="265054"/>
                  </a:lnTo>
                  <a:lnTo>
                    <a:pt x="163860" y="271760"/>
                  </a:lnTo>
                  <a:lnTo>
                    <a:pt x="210190" y="268102"/>
                  </a:lnTo>
                  <a:lnTo>
                    <a:pt x="213238" y="256520"/>
                  </a:lnTo>
                  <a:lnTo>
                    <a:pt x="196169" y="261396"/>
                  </a:lnTo>
                  <a:lnTo>
                    <a:pt x="196169" y="254691"/>
                  </a:lnTo>
                  <a:lnTo>
                    <a:pt x="172394" y="251643"/>
                  </a:lnTo>
                  <a:lnTo>
                    <a:pt x="147401" y="254081"/>
                  </a:lnTo>
                  <a:lnTo>
                    <a:pt x="128504" y="240670"/>
                  </a:lnTo>
                  <a:close/>
                  <a:moveTo>
                    <a:pt x="198608" y="12680"/>
                  </a:moveTo>
                  <a:lnTo>
                    <a:pt x="182148" y="2926"/>
                  </a:lnTo>
                  <a:lnTo>
                    <a:pt x="183977" y="21214"/>
                  </a:lnTo>
                  <a:lnTo>
                    <a:pt x="155936" y="24872"/>
                  </a:lnTo>
                  <a:lnTo>
                    <a:pt x="132161" y="12070"/>
                  </a:lnTo>
                  <a:lnTo>
                    <a:pt x="108386" y="22433"/>
                  </a:lnTo>
                  <a:lnTo>
                    <a:pt x="85222" y="21214"/>
                  </a:lnTo>
                  <a:lnTo>
                    <a:pt x="79126" y="22433"/>
                  </a:lnTo>
                  <a:lnTo>
                    <a:pt x="74858" y="29139"/>
                  </a:lnTo>
                  <a:lnTo>
                    <a:pt x="57790" y="28529"/>
                  </a:lnTo>
                  <a:lnTo>
                    <a:pt x="46208" y="36454"/>
                  </a:lnTo>
                  <a:lnTo>
                    <a:pt x="26090" y="40112"/>
                  </a:lnTo>
                  <a:lnTo>
                    <a:pt x="26090" y="49865"/>
                  </a:lnTo>
                  <a:lnTo>
                    <a:pt x="16337" y="55352"/>
                  </a:lnTo>
                  <a:lnTo>
                    <a:pt x="15728" y="68153"/>
                  </a:lnTo>
                  <a:lnTo>
                    <a:pt x="2926" y="86441"/>
                  </a:lnTo>
                  <a:lnTo>
                    <a:pt x="5974" y="98024"/>
                  </a:lnTo>
                  <a:lnTo>
                    <a:pt x="23652" y="119969"/>
                  </a:lnTo>
                  <a:lnTo>
                    <a:pt x="37673" y="138257"/>
                  </a:lnTo>
                  <a:lnTo>
                    <a:pt x="45598" y="164470"/>
                  </a:lnTo>
                  <a:lnTo>
                    <a:pt x="59618" y="195560"/>
                  </a:lnTo>
                  <a:lnTo>
                    <a:pt x="87660" y="213238"/>
                  </a:lnTo>
                  <a:lnTo>
                    <a:pt x="108386" y="212628"/>
                  </a:lnTo>
                  <a:lnTo>
                    <a:pt x="93756" y="177881"/>
                  </a:lnTo>
                  <a:lnTo>
                    <a:pt x="113873" y="173614"/>
                  </a:lnTo>
                  <a:lnTo>
                    <a:pt x="102290" y="153497"/>
                  </a:lnTo>
                  <a:lnTo>
                    <a:pt x="132770" y="163860"/>
                  </a:lnTo>
                  <a:lnTo>
                    <a:pt x="130332" y="141305"/>
                  </a:lnTo>
                  <a:lnTo>
                    <a:pt x="113873" y="130332"/>
                  </a:lnTo>
                  <a:lnTo>
                    <a:pt x="94366" y="112044"/>
                  </a:lnTo>
                  <a:lnTo>
                    <a:pt x="105338" y="103510"/>
                  </a:lnTo>
                  <a:lnTo>
                    <a:pt x="88270" y="85222"/>
                  </a:lnTo>
                  <a:lnTo>
                    <a:pt x="78516" y="62057"/>
                  </a:lnTo>
                  <a:lnTo>
                    <a:pt x="84002" y="54132"/>
                  </a:lnTo>
                  <a:lnTo>
                    <a:pt x="102290" y="73640"/>
                  </a:lnTo>
                  <a:lnTo>
                    <a:pt x="119969" y="73640"/>
                  </a:lnTo>
                  <a:lnTo>
                    <a:pt x="135209" y="67544"/>
                  </a:lnTo>
                  <a:lnTo>
                    <a:pt x="111434" y="45598"/>
                  </a:lnTo>
                  <a:lnTo>
                    <a:pt x="148620" y="35844"/>
                  </a:lnTo>
                  <a:lnTo>
                    <a:pt x="165080" y="39502"/>
                  </a:lnTo>
                  <a:lnTo>
                    <a:pt x="184586" y="40721"/>
                  </a:lnTo>
                  <a:lnTo>
                    <a:pt x="191292" y="36454"/>
                  </a:lnTo>
                  <a:lnTo>
                    <a:pt x="198608" y="1268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4" name="Google Shape;1184;p67"/>
            <p:cNvSpPr/>
            <p:nvPr/>
          </p:nvSpPr>
          <p:spPr>
            <a:xfrm>
              <a:off x="4832896" y="1206872"/>
              <a:ext cx="1272359" cy="684677"/>
            </a:xfrm>
            <a:custGeom>
              <a:rect b="b" l="l" r="r" t="t"/>
              <a:pathLst>
                <a:path extrusionOk="0" h="731520" w="1359408">
                  <a:moveTo>
                    <a:pt x="1070336" y="5364"/>
                  </a:moveTo>
                  <a:lnTo>
                    <a:pt x="911840" y="2926"/>
                  </a:lnTo>
                  <a:lnTo>
                    <a:pt x="839907" y="4755"/>
                  </a:lnTo>
                  <a:lnTo>
                    <a:pt x="809427" y="12680"/>
                  </a:lnTo>
                  <a:lnTo>
                    <a:pt x="739323" y="12070"/>
                  </a:lnTo>
                  <a:lnTo>
                    <a:pt x="661904" y="24872"/>
                  </a:lnTo>
                  <a:lnTo>
                    <a:pt x="652150" y="35235"/>
                  </a:lnTo>
                  <a:lnTo>
                    <a:pt x="692993" y="48036"/>
                  </a:lnTo>
                  <a:lnTo>
                    <a:pt x="655198" y="40112"/>
                  </a:lnTo>
                  <a:lnTo>
                    <a:pt x="627766" y="38283"/>
                  </a:lnTo>
                  <a:lnTo>
                    <a:pt x="585094" y="29748"/>
                  </a:lnTo>
                  <a:lnTo>
                    <a:pt x="520477" y="42550"/>
                  </a:lnTo>
                  <a:lnTo>
                    <a:pt x="504017" y="35235"/>
                  </a:lnTo>
                  <a:lnTo>
                    <a:pt x="440619" y="35235"/>
                  </a:lnTo>
                  <a:lnTo>
                    <a:pt x="374173" y="38892"/>
                  </a:lnTo>
                  <a:lnTo>
                    <a:pt x="319918" y="44988"/>
                  </a:lnTo>
                  <a:lnTo>
                    <a:pt x="318699" y="55961"/>
                  </a:lnTo>
                  <a:lnTo>
                    <a:pt x="286390" y="59009"/>
                  </a:lnTo>
                  <a:lnTo>
                    <a:pt x="197389" y="76688"/>
                  </a:lnTo>
                  <a:lnTo>
                    <a:pt x="169347" y="87051"/>
                  </a:lnTo>
                  <a:lnTo>
                    <a:pt x="218725" y="96195"/>
                  </a:lnTo>
                  <a:lnTo>
                    <a:pt x="201656" y="105948"/>
                  </a:lnTo>
                  <a:lnTo>
                    <a:pt x="110825" y="119360"/>
                  </a:lnTo>
                  <a:lnTo>
                    <a:pt x="16337" y="132771"/>
                  </a:lnTo>
                  <a:lnTo>
                    <a:pt x="2926" y="143134"/>
                  </a:lnTo>
                  <a:lnTo>
                    <a:pt x="41941" y="155326"/>
                  </a:lnTo>
                  <a:lnTo>
                    <a:pt x="130333" y="162641"/>
                  </a:lnTo>
                  <a:lnTo>
                    <a:pt x="84613" y="163860"/>
                  </a:lnTo>
                  <a:lnTo>
                    <a:pt x="18166" y="173004"/>
                  </a:lnTo>
                  <a:lnTo>
                    <a:pt x="41331" y="191902"/>
                  </a:lnTo>
                  <a:lnTo>
                    <a:pt x="59619" y="201046"/>
                  </a:lnTo>
                  <a:lnTo>
                    <a:pt x="116921" y="199217"/>
                  </a:lnTo>
                  <a:lnTo>
                    <a:pt x="178491" y="197998"/>
                  </a:lnTo>
                  <a:lnTo>
                    <a:pt x="224821" y="199827"/>
                  </a:lnTo>
                  <a:lnTo>
                    <a:pt x="273589" y="217505"/>
                  </a:lnTo>
                  <a:lnTo>
                    <a:pt x="265054" y="230307"/>
                  </a:lnTo>
                  <a:lnTo>
                    <a:pt x="287000" y="241889"/>
                  </a:lnTo>
                  <a:lnTo>
                    <a:pt x="295534" y="274198"/>
                  </a:lnTo>
                  <a:lnTo>
                    <a:pt x="301630" y="296144"/>
                  </a:lnTo>
                  <a:lnTo>
                    <a:pt x="310165" y="307726"/>
                  </a:lnTo>
                  <a:lnTo>
                    <a:pt x="267493" y="336987"/>
                  </a:lnTo>
                  <a:lnTo>
                    <a:pt x="283342" y="344912"/>
                  </a:lnTo>
                  <a:lnTo>
                    <a:pt x="310165" y="340035"/>
                  </a:lnTo>
                  <a:lnTo>
                    <a:pt x="326014" y="351008"/>
                  </a:lnTo>
                  <a:lnTo>
                    <a:pt x="358323" y="371734"/>
                  </a:lnTo>
                  <a:lnTo>
                    <a:pt x="312603" y="363200"/>
                  </a:lnTo>
                  <a:lnTo>
                    <a:pt x="289438" y="363200"/>
                  </a:lnTo>
                  <a:lnTo>
                    <a:pt x="271150" y="380269"/>
                  </a:lnTo>
                  <a:lnTo>
                    <a:pt x="262006" y="402214"/>
                  </a:lnTo>
                  <a:lnTo>
                    <a:pt x="287609" y="413187"/>
                  </a:lnTo>
                  <a:lnTo>
                    <a:pt x="311993" y="408310"/>
                  </a:lnTo>
                  <a:lnTo>
                    <a:pt x="327843" y="403433"/>
                  </a:lnTo>
                  <a:lnTo>
                    <a:pt x="361371" y="391851"/>
                  </a:lnTo>
                  <a:lnTo>
                    <a:pt x="344302" y="417454"/>
                  </a:lnTo>
                  <a:lnTo>
                    <a:pt x="328453" y="431475"/>
                  </a:lnTo>
                  <a:lnTo>
                    <a:pt x="285171" y="443667"/>
                  </a:lnTo>
                  <a:lnTo>
                    <a:pt x="242499" y="482072"/>
                  </a:lnTo>
                  <a:lnTo>
                    <a:pt x="254691" y="494264"/>
                  </a:lnTo>
                  <a:lnTo>
                    <a:pt x="233965" y="518648"/>
                  </a:lnTo>
                  <a:lnTo>
                    <a:pt x="256520" y="550347"/>
                  </a:lnTo>
                  <a:lnTo>
                    <a:pt x="247376" y="580827"/>
                  </a:lnTo>
                  <a:lnTo>
                    <a:pt x="251643" y="603382"/>
                  </a:lnTo>
                  <a:lnTo>
                    <a:pt x="280904" y="646664"/>
                  </a:lnTo>
                  <a:lnTo>
                    <a:pt x="285781" y="680801"/>
                  </a:lnTo>
                  <a:lnTo>
                    <a:pt x="304678" y="700309"/>
                  </a:lnTo>
                  <a:lnTo>
                    <a:pt x="358933" y="700309"/>
                  </a:lnTo>
                  <a:lnTo>
                    <a:pt x="389413" y="728960"/>
                  </a:lnTo>
                  <a:lnTo>
                    <a:pt x="429037" y="727131"/>
                  </a:lnTo>
                  <a:lnTo>
                    <a:pt x="454030" y="692384"/>
                  </a:lnTo>
                  <a:lnTo>
                    <a:pt x="475366" y="663123"/>
                  </a:lnTo>
                  <a:lnTo>
                    <a:pt x="473537" y="636301"/>
                  </a:lnTo>
                  <a:lnTo>
                    <a:pt x="525963" y="608259"/>
                  </a:lnTo>
                  <a:lnTo>
                    <a:pt x="546080" y="585704"/>
                  </a:lnTo>
                  <a:lnTo>
                    <a:pt x="554614" y="561929"/>
                  </a:lnTo>
                  <a:lnTo>
                    <a:pt x="583265" y="540593"/>
                  </a:lnTo>
                  <a:lnTo>
                    <a:pt x="622889" y="532669"/>
                  </a:lnTo>
                  <a:lnTo>
                    <a:pt x="660075" y="524134"/>
                  </a:lnTo>
                  <a:lnTo>
                    <a:pt x="678363" y="522915"/>
                  </a:lnTo>
                  <a:lnTo>
                    <a:pt x="740542" y="499141"/>
                  </a:lnTo>
                  <a:lnTo>
                    <a:pt x="785653" y="464393"/>
                  </a:lnTo>
                  <a:lnTo>
                    <a:pt x="814913" y="451592"/>
                  </a:lnTo>
                  <a:lnTo>
                    <a:pt x="842955" y="450982"/>
                  </a:lnTo>
                  <a:lnTo>
                    <a:pt x="919155" y="440009"/>
                  </a:lnTo>
                  <a:lnTo>
                    <a:pt x="992917" y="413797"/>
                  </a:lnTo>
                  <a:lnTo>
                    <a:pt x="1065459" y="385755"/>
                  </a:lnTo>
                  <a:lnTo>
                    <a:pt x="1031931" y="383926"/>
                  </a:lnTo>
                  <a:lnTo>
                    <a:pt x="967313" y="382707"/>
                  </a:lnTo>
                  <a:lnTo>
                    <a:pt x="999622" y="365638"/>
                  </a:lnTo>
                  <a:lnTo>
                    <a:pt x="996574" y="343693"/>
                  </a:lnTo>
                  <a:lnTo>
                    <a:pt x="1022177" y="361981"/>
                  </a:lnTo>
                  <a:lnTo>
                    <a:pt x="1038637" y="374782"/>
                  </a:lnTo>
                  <a:lnTo>
                    <a:pt x="1083137" y="368686"/>
                  </a:lnTo>
                  <a:lnTo>
                    <a:pt x="1079480" y="342473"/>
                  </a:lnTo>
                  <a:lnTo>
                    <a:pt x="1052048" y="323576"/>
                  </a:lnTo>
                  <a:lnTo>
                    <a:pt x="1021568" y="315651"/>
                  </a:lnTo>
                  <a:lnTo>
                    <a:pt x="1036198" y="307117"/>
                  </a:lnTo>
                  <a:lnTo>
                    <a:pt x="1080089" y="319918"/>
                  </a:lnTo>
                  <a:lnTo>
                    <a:pt x="1083137" y="305897"/>
                  </a:lnTo>
                  <a:lnTo>
                    <a:pt x="1058144" y="285171"/>
                  </a:lnTo>
                  <a:lnTo>
                    <a:pt x="1091062" y="285171"/>
                  </a:lnTo>
                  <a:lnTo>
                    <a:pt x="1125200" y="280294"/>
                  </a:lnTo>
                  <a:lnTo>
                    <a:pt x="1135563" y="269321"/>
                  </a:lnTo>
                  <a:lnTo>
                    <a:pt x="1111179" y="256520"/>
                  </a:lnTo>
                  <a:lnTo>
                    <a:pt x="1163605" y="254691"/>
                  </a:lnTo>
                  <a:lnTo>
                    <a:pt x="1139221" y="228478"/>
                  </a:lnTo>
                  <a:lnTo>
                    <a:pt x="1164214" y="225430"/>
                  </a:lnTo>
                  <a:lnTo>
                    <a:pt x="1164824" y="199827"/>
                  </a:lnTo>
                  <a:lnTo>
                    <a:pt x="1127029" y="184587"/>
                  </a:lnTo>
                  <a:lnTo>
                    <a:pt x="1166043" y="174833"/>
                  </a:lnTo>
                  <a:lnTo>
                    <a:pt x="1201400" y="174224"/>
                  </a:lnTo>
                  <a:lnTo>
                    <a:pt x="1179454" y="154716"/>
                  </a:lnTo>
                  <a:lnTo>
                    <a:pt x="1186160" y="123627"/>
                  </a:lnTo>
                  <a:lnTo>
                    <a:pt x="1208105" y="105948"/>
                  </a:lnTo>
                  <a:lnTo>
                    <a:pt x="1237976" y="86441"/>
                  </a:lnTo>
                  <a:lnTo>
                    <a:pt x="1189208" y="85222"/>
                  </a:lnTo>
                  <a:lnTo>
                    <a:pt x="1258093" y="80955"/>
                  </a:lnTo>
                  <a:lnTo>
                    <a:pt x="1271504" y="74859"/>
                  </a:lnTo>
                  <a:lnTo>
                    <a:pt x="1360505" y="57180"/>
                  </a:lnTo>
                  <a:lnTo>
                    <a:pt x="1350752" y="46817"/>
                  </a:lnTo>
                  <a:lnTo>
                    <a:pt x="1289792" y="41940"/>
                  </a:lnTo>
                  <a:lnTo>
                    <a:pt x="1186769" y="51084"/>
                  </a:lnTo>
                  <a:lnTo>
                    <a:pt x="1130686" y="60228"/>
                  </a:lnTo>
                  <a:lnTo>
                    <a:pt x="1158118" y="46208"/>
                  </a:lnTo>
                  <a:lnTo>
                    <a:pt x="1144097" y="37673"/>
                  </a:lnTo>
                  <a:lnTo>
                    <a:pt x="1101425" y="44988"/>
                  </a:lnTo>
                  <a:lnTo>
                    <a:pt x="1042294" y="36454"/>
                  </a:lnTo>
                  <a:lnTo>
                    <a:pt x="968533" y="39502"/>
                  </a:lnTo>
                  <a:lnTo>
                    <a:pt x="959998" y="35235"/>
                  </a:lnTo>
                  <a:lnTo>
                    <a:pt x="1071555" y="32796"/>
                  </a:lnTo>
                  <a:lnTo>
                    <a:pt x="1150193" y="31577"/>
                  </a:lnTo>
                  <a:lnTo>
                    <a:pt x="1190427" y="23043"/>
                  </a:lnTo>
                  <a:lnTo>
                    <a:pt x="1070336" y="536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5" name="Google Shape;1185;p67"/>
            <p:cNvSpPr/>
            <p:nvPr/>
          </p:nvSpPr>
          <p:spPr>
            <a:xfrm>
              <a:off x="3411620" y="3391564"/>
              <a:ext cx="136935" cy="148347"/>
            </a:xfrm>
            <a:custGeom>
              <a:rect b="b" l="l" r="r" t="t"/>
              <a:pathLst>
                <a:path extrusionOk="0" h="158496" w="146304">
                  <a:moveTo>
                    <a:pt x="122408" y="3536"/>
                  </a:moveTo>
                  <a:lnTo>
                    <a:pt x="91318" y="2926"/>
                  </a:lnTo>
                  <a:lnTo>
                    <a:pt x="59619" y="2926"/>
                  </a:lnTo>
                  <a:lnTo>
                    <a:pt x="57180" y="24872"/>
                  </a:lnTo>
                  <a:lnTo>
                    <a:pt x="41331" y="24872"/>
                  </a:lnTo>
                  <a:lnTo>
                    <a:pt x="52304" y="37673"/>
                  </a:lnTo>
                  <a:lnTo>
                    <a:pt x="63886" y="46817"/>
                  </a:lnTo>
                  <a:lnTo>
                    <a:pt x="66934" y="55352"/>
                  </a:lnTo>
                  <a:lnTo>
                    <a:pt x="71811" y="57790"/>
                  </a:lnTo>
                  <a:lnTo>
                    <a:pt x="69372" y="70592"/>
                  </a:lnTo>
                  <a:lnTo>
                    <a:pt x="26091" y="70592"/>
                  </a:lnTo>
                  <a:lnTo>
                    <a:pt x="5974" y="102291"/>
                  </a:lnTo>
                  <a:lnTo>
                    <a:pt x="10241" y="109606"/>
                  </a:lnTo>
                  <a:lnTo>
                    <a:pt x="5364" y="118750"/>
                  </a:lnTo>
                  <a:lnTo>
                    <a:pt x="2926" y="130333"/>
                  </a:lnTo>
                  <a:lnTo>
                    <a:pt x="19385" y="146182"/>
                  </a:lnTo>
                  <a:lnTo>
                    <a:pt x="34625" y="154107"/>
                  </a:lnTo>
                  <a:lnTo>
                    <a:pt x="55352" y="154717"/>
                  </a:lnTo>
                  <a:lnTo>
                    <a:pt x="72420" y="161422"/>
                  </a:lnTo>
                  <a:lnTo>
                    <a:pt x="73640" y="155326"/>
                  </a:lnTo>
                  <a:lnTo>
                    <a:pt x="86441" y="145573"/>
                  </a:lnTo>
                  <a:lnTo>
                    <a:pt x="93147" y="141305"/>
                  </a:lnTo>
                  <a:lnTo>
                    <a:pt x="91928" y="137038"/>
                  </a:lnTo>
                  <a:lnTo>
                    <a:pt x="100462" y="134600"/>
                  </a:lnTo>
                  <a:lnTo>
                    <a:pt x="108387" y="124846"/>
                  </a:lnTo>
                  <a:lnTo>
                    <a:pt x="106558" y="116921"/>
                  </a:lnTo>
                  <a:lnTo>
                    <a:pt x="109606" y="109606"/>
                  </a:lnTo>
                  <a:lnTo>
                    <a:pt x="126675" y="98633"/>
                  </a:lnTo>
                  <a:lnTo>
                    <a:pt x="143744" y="84003"/>
                  </a:lnTo>
                  <a:lnTo>
                    <a:pt x="134600" y="79126"/>
                  </a:lnTo>
                  <a:lnTo>
                    <a:pt x="130942" y="84613"/>
                  </a:lnTo>
                  <a:lnTo>
                    <a:pt x="120579" y="77907"/>
                  </a:lnTo>
                  <a:lnTo>
                    <a:pt x="110825" y="77907"/>
                  </a:lnTo>
                  <a:lnTo>
                    <a:pt x="118140" y="34016"/>
                  </a:lnTo>
                  <a:lnTo>
                    <a:pt x="122408" y="353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6" name="Google Shape;1186;p67"/>
            <p:cNvSpPr/>
            <p:nvPr/>
          </p:nvSpPr>
          <p:spPr>
            <a:xfrm>
              <a:off x="4375874" y="3734473"/>
              <a:ext cx="154052" cy="262460"/>
            </a:xfrm>
            <a:custGeom>
              <a:rect b="b" l="l" r="r" t="t"/>
              <a:pathLst>
                <a:path extrusionOk="0" h="280416" w="164592">
                  <a:moveTo>
                    <a:pt x="148620" y="96195"/>
                  </a:moveTo>
                  <a:lnTo>
                    <a:pt x="135819" y="82174"/>
                  </a:lnTo>
                  <a:lnTo>
                    <a:pt x="118140" y="63276"/>
                  </a:lnTo>
                  <a:lnTo>
                    <a:pt x="105339" y="62667"/>
                  </a:lnTo>
                  <a:lnTo>
                    <a:pt x="104729" y="42550"/>
                  </a:lnTo>
                  <a:lnTo>
                    <a:pt x="84612" y="17556"/>
                  </a:lnTo>
                  <a:lnTo>
                    <a:pt x="62667" y="2926"/>
                  </a:lnTo>
                  <a:lnTo>
                    <a:pt x="34625" y="26091"/>
                  </a:lnTo>
                  <a:lnTo>
                    <a:pt x="30968" y="40112"/>
                  </a:lnTo>
                  <a:lnTo>
                    <a:pt x="42550" y="54132"/>
                  </a:lnTo>
                  <a:lnTo>
                    <a:pt x="33406" y="61448"/>
                  </a:lnTo>
                  <a:lnTo>
                    <a:pt x="12680" y="68153"/>
                  </a:lnTo>
                  <a:lnTo>
                    <a:pt x="12680" y="85832"/>
                  </a:lnTo>
                  <a:lnTo>
                    <a:pt x="2926" y="96804"/>
                  </a:lnTo>
                  <a:lnTo>
                    <a:pt x="25481" y="126065"/>
                  </a:lnTo>
                  <a:lnTo>
                    <a:pt x="43160" y="124236"/>
                  </a:lnTo>
                  <a:lnTo>
                    <a:pt x="51084" y="133380"/>
                  </a:lnTo>
                  <a:lnTo>
                    <a:pt x="46208" y="150449"/>
                  </a:lnTo>
                  <a:lnTo>
                    <a:pt x="57790" y="155936"/>
                  </a:lnTo>
                  <a:lnTo>
                    <a:pt x="65105" y="174224"/>
                  </a:lnTo>
                  <a:lnTo>
                    <a:pt x="55352" y="187635"/>
                  </a:lnTo>
                  <a:lnTo>
                    <a:pt x="49256" y="220553"/>
                  </a:lnTo>
                  <a:lnTo>
                    <a:pt x="57790" y="240670"/>
                  </a:lnTo>
                  <a:lnTo>
                    <a:pt x="59619" y="258348"/>
                  </a:lnTo>
                  <a:lnTo>
                    <a:pt x="80955" y="276636"/>
                  </a:lnTo>
                  <a:lnTo>
                    <a:pt x="97414" y="278465"/>
                  </a:lnTo>
                  <a:lnTo>
                    <a:pt x="101681" y="270540"/>
                  </a:lnTo>
                  <a:lnTo>
                    <a:pt x="112044" y="269321"/>
                  </a:lnTo>
                  <a:lnTo>
                    <a:pt x="127894" y="262616"/>
                  </a:lnTo>
                  <a:lnTo>
                    <a:pt x="138867" y="252252"/>
                  </a:lnTo>
                  <a:lnTo>
                    <a:pt x="157764" y="255300"/>
                  </a:lnTo>
                  <a:lnTo>
                    <a:pt x="166299" y="254081"/>
                  </a:lnTo>
                  <a:lnTo>
                    <a:pt x="146182" y="219944"/>
                  </a:lnTo>
                  <a:lnTo>
                    <a:pt x="141915" y="198608"/>
                  </a:lnTo>
                  <a:lnTo>
                    <a:pt x="130942" y="197998"/>
                  </a:lnTo>
                  <a:lnTo>
                    <a:pt x="116312" y="169956"/>
                  </a:lnTo>
                  <a:lnTo>
                    <a:pt x="123017" y="149840"/>
                  </a:lnTo>
                  <a:lnTo>
                    <a:pt x="121188" y="140696"/>
                  </a:lnTo>
                  <a:lnTo>
                    <a:pt x="142524" y="130942"/>
                  </a:lnTo>
                  <a:lnTo>
                    <a:pt x="148620" y="9619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7" name="Google Shape;1187;p67"/>
            <p:cNvSpPr/>
            <p:nvPr/>
          </p:nvSpPr>
          <p:spPr>
            <a:xfrm>
              <a:off x="3502910" y="3457179"/>
              <a:ext cx="199698" cy="114113"/>
            </a:xfrm>
            <a:custGeom>
              <a:rect b="b" l="l" r="r" t="t"/>
              <a:pathLst>
                <a:path extrusionOk="0" h="121920" w="213360">
                  <a:moveTo>
                    <a:pt x="215676" y="42550"/>
                  </a:moveTo>
                  <a:lnTo>
                    <a:pt x="207752" y="31577"/>
                  </a:lnTo>
                  <a:lnTo>
                    <a:pt x="196169" y="25481"/>
                  </a:lnTo>
                  <a:lnTo>
                    <a:pt x="187025" y="16947"/>
                  </a:lnTo>
                  <a:lnTo>
                    <a:pt x="177272" y="9632"/>
                  </a:lnTo>
                  <a:lnTo>
                    <a:pt x="172395" y="9022"/>
                  </a:lnTo>
                  <a:lnTo>
                    <a:pt x="157155" y="3536"/>
                  </a:lnTo>
                  <a:lnTo>
                    <a:pt x="150449" y="6584"/>
                  </a:lnTo>
                  <a:lnTo>
                    <a:pt x="141305" y="7803"/>
                  </a:lnTo>
                  <a:lnTo>
                    <a:pt x="133380" y="5365"/>
                  </a:lnTo>
                  <a:lnTo>
                    <a:pt x="123017" y="2926"/>
                  </a:lnTo>
                  <a:lnTo>
                    <a:pt x="118140" y="7193"/>
                  </a:lnTo>
                  <a:lnTo>
                    <a:pt x="107168" y="11461"/>
                  </a:lnTo>
                  <a:lnTo>
                    <a:pt x="91318" y="12680"/>
                  </a:lnTo>
                  <a:lnTo>
                    <a:pt x="76078" y="9022"/>
                  </a:lnTo>
                  <a:lnTo>
                    <a:pt x="70592" y="11461"/>
                  </a:lnTo>
                  <a:lnTo>
                    <a:pt x="67544" y="7803"/>
                  </a:lnTo>
                  <a:lnTo>
                    <a:pt x="57790" y="8413"/>
                  </a:lnTo>
                  <a:lnTo>
                    <a:pt x="49865" y="15118"/>
                  </a:lnTo>
                  <a:lnTo>
                    <a:pt x="46208" y="13899"/>
                  </a:lnTo>
                  <a:lnTo>
                    <a:pt x="29139" y="28529"/>
                  </a:lnTo>
                  <a:lnTo>
                    <a:pt x="12070" y="39502"/>
                  </a:lnTo>
                  <a:lnTo>
                    <a:pt x="9022" y="46817"/>
                  </a:lnTo>
                  <a:lnTo>
                    <a:pt x="10851" y="54742"/>
                  </a:lnTo>
                  <a:lnTo>
                    <a:pt x="2926" y="64496"/>
                  </a:lnTo>
                  <a:lnTo>
                    <a:pt x="12070" y="67544"/>
                  </a:lnTo>
                  <a:lnTo>
                    <a:pt x="18776" y="75469"/>
                  </a:lnTo>
                  <a:lnTo>
                    <a:pt x="28529" y="81565"/>
                  </a:lnTo>
                  <a:lnTo>
                    <a:pt x="29139" y="87051"/>
                  </a:lnTo>
                  <a:lnTo>
                    <a:pt x="44379" y="82174"/>
                  </a:lnTo>
                  <a:lnTo>
                    <a:pt x="51084" y="85222"/>
                  </a:lnTo>
                  <a:lnTo>
                    <a:pt x="55352" y="89489"/>
                  </a:lnTo>
                  <a:lnTo>
                    <a:pt x="51694" y="104729"/>
                  </a:lnTo>
                  <a:lnTo>
                    <a:pt x="62057" y="108387"/>
                  </a:lnTo>
                  <a:lnTo>
                    <a:pt x="66324" y="120579"/>
                  </a:lnTo>
                  <a:lnTo>
                    <a:pt x="77297" y="118750"/>
                  </a:lnTo>
                  <a:lnTo>
                    <a:pt x="82174" y="109606"/>
                  </a:lnTo>
                  <a:lnTo>
                    <a:pt x="87051" y="109606"/>
                  </a:lnTo>
                  <a:lnTo>
                    <a:pt x="88270" y="90709"/>
                  </a:lnTo>
                  <a:lnTo>
                    <a:pt x="96195" y="89489"/>
                  </a:lnTo>
                  <a:lnTo>
                    <a:pt x="103510" y="89489"/>
                  </a:lnTo>
                  <a:lnTo>
                    <a:pt x="112044" y="79126"/>
                  </a:lnTo>
                  <a:lnTo>
                    <a:pt x="121188" y="87051"/>
                  </a:lnTo>
                  <a:lnTo>
                    <a:pt x="124846" y="82174"/>
                  </a:lnTo>
                  <a:lnTo>
                    <a:pt x="131552" y="77907"/>
                  </a:lnTo>
                  <a:lnTo>
                    <a:pt x="144353" y="66934"/>
                  </a:lnTo>
                  <a:lnTo>
                    <a:pt x="146182" y="59009"/>
                  </a:lnTo>
                  <a:lnTo>
                    <a:pt x="149230" y="59619"/>
                  </a:lnTo>
                  <a:lnTo>
                    <a:pt x="154107" y="50475"/>
                  </a:lnTo>
                  <a:lnTo>
                    <a:pt x="157764" y="49256"/>
                  </a:lnTo>
                  <a:lnTo>
                    <a:pt x="163251" y="54742"/>
                  </a:lnTo>
                  <a:lnTo>
                    <a:pt x="169956" y="56571"/>
                  </a:lnTo>
                  <a:lnTo>
                    <a:pt x="177881" y="51694"/>
                  </a:lnTo>
                  <a:lnTo>
                    <a:pt x="186416" y="51694"/>
                  </a:lnTo>
                  <a:lnTo>
                    <a:pt x="198608" y="46817"/>
                  </a:lnTo>
                  <a:lnTo>
                    <a:pt x="204094" y="41331"/>
                  </a:lnTo>
                  <a:lnTo>
                    <a:pt x="215676" y="4255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8" name="Google Shape;1188;p67"/>
            <p:cNvSpPr/>
            <p:nvPr/>
          </p:nvSpPr>
          <p:spPr>
            <a:xfrm>
              <a:off x="6733446" y="2354278"/>
              <a:ext cx="165464" cy="142641"/>
            </a:xfrm>
            <a:custGeom>
              <a:rect b="b" l="l" r="r" t="t"/>
              <a:pathLst>
                <a:path extrusionOk="0" h="152400" w="176784">
                  <a:moveTo>
                    <a:pt x="122408" y="23652"/>
                  </a:moveTo>
                  <a:lnTo>
                    <a:pt x="98024" y="7803"/>
                  </a:lnTo>
                  <a:lnTo>
                    <a:pt x="88270" y="2926"/>
                  </a:lnTo>
                  <a:lnTo>
                    <a:pt x="64496" y="13289"/>
                  </a:lnTo>
                  <a:lnTo>
                    <a:pt x="62666" y="28529"/>
                  </a:lnTo>
                  <a:lnTo>
                    <a:pt x="52304" y="32187"/>
                  </a:lnTo>
                  <a:lnTo>
                    <a:pt x="53522" y="42550"/>
                  </a:lnTo>
                  <a:lnTo>
                    <a:pt x="41330" y="41940"/>
                  </a:lnTo>
                  <a:lnTo>
                    <a:pt x="30358" y="35844"/>
                  </a:lnTo>
                  <a:lnTo>
                    <a:pt x="25481" y="41940"/>
                  </a:lnTo>
                  <a:lnTo>
                    <a:pt x="4145" y="40721"/>
                  </a:lnTo>
                  <a:lnTo>
                    <a:pt x="2926" y="41331"/>
                  </a:lnTo>
                  <a:lnTo>
                    <a:pt x="2926" y="54742"/>
                  </a:lnTo>
                  <a:lnTo>
                    <a:pt x="13289" y="66934"/>
                  </a:lnTo>
                  <a:lnTo>
                    <a:pt x="21214" y="51084"/>
                  </a:lnTo>
                  <a:lnTo>
                    <a:pt x="41330" y="57180"/>
                  </a:lnTo>
                  <a:lnTo>
                    <a:pt x="43160" y="69372"/>
                  </a:lnTo>
                  <a:lnTo>
                    <a:pt x="58400" y="85222"/>
                  </a:lnTo>
                  <a:lnTo>
                    <a:pt x="52304" y="88270"/>
                  </a:lnTo>
                  <a:lnTo>
                    <a:pt x="80345" y="115702"/>
                  </a:lnTo>
                  <a:lnTo>
                    <a:pt x="109606" y="126675"/>
                  </a:lnTo>
                  <a:lnTo>
                    <a:pt x="128504" y="140086"/>
                  </a:lnTo>
                  <a:lnTo>
                    <a:pt x="158984" y="154107"/>
                  </a:lnTo>
                  <a:lnTo>
                    <a:pt x="158984" y="154107"/>
                  </a:lnTo>
                  <a:lnTo>
                    <a:pt x="162032" y="148011"/>
                  </a:lnTo>
                  <a:lnTo>
                    <a:pt x="133381" y="133380"/>
                  </a:lnTo>
                  <a:lnTo>
                    <a:pt x="119969" y="118140"/>
                  </a:lnTo>
                  <a:lnTo>
                    <a:pt x="107777" y="109606"/>
                  </a:lnTo>
                  <a:lnTo>
                    <a:pt x="92537" y="95585"/>
                  </a:lnTo>
                  <a:lnTo>
                    <a:pt x="84613" y="84003"/>
                  </a:lnTo>
                  <a:lnTo>
                    <a:pt x="68153" y="66324"/>
                  </a:lnTo>
                  <a:lnTo>
                    <a:pt x="73640" y="51084"/>
                  </a:lnTo>
                  <a:lnTo>
                    <a:pt x="85222" y="59619"/>
                  </a:lnTo>
                  <a:lnTo>
                    <a:pt x="91318" y="51694"/>
                  </a:lnTo>
                  <a:lnTo>
                    <a:pt x="105338" y="51084"/>
                  </a:lnTo>
                  <a:lnTo>
                    <a:pt x="132161" y="57180"/>
                  </a:lnTo>
                  <a:lnTo>
                    <a:pt x="153497" y="56571"/>
                  </a:lnTo>
                  <a:lnTo>
                    <a:pt x="168128" y="65105"/>
                  </a:lnTo>
                  <a:lnTo>
                    <a:pt x="168128" y="65105"/>
                  </a:lnTo>
                  <a:lnTo>
                    <a:pt x="178490" y="51084"/>
                  </a:lnTo>
                  <a:lnTo>
                    <a:pt x="168128" y="40112"/>
                  </a:lnTo>
                  <a:lnTo>
                    <a:pt x="158984" y="25481"/>
                  </a:lnTo>
                  <a:lnTo>
                    <a:pt x="158984" y="25481"/>
                  </a:lnTo>
                  <a:lnTo>
                    <a:pt x="148010" y="30968"/>
                  </a:lnTo>
                  <a:lnTo>
                    <a:pt x="122408" y="2365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9" name="Google Shape;1189;p67"/>
            <p:cNvSpPr/>
            <p:nvPr/>
          </p:nvSpPr>
          <p:spPr>
            <a:xfrm>
              <a:off x="3989602" y="3315679"/>
              <a:ext cx="96996" cy="68468"/>
            </a:xfrm>
            <a:custGeom>
              <a:rect b="b" l="l" r="r" t="t"/>
              <a:pathLst>
                <a:path extrusionOk="0" h="73152" w="103632">
                  <a:moveTo>
                    <a:pt x="101072" y="10241"/>
                  </a:moveTo>
                  <a:lnTo>
                    <a:pt x="73030" y="4145"/>
                  </a:lnTo>
                  <a:lnTo>
                    <a:pt x="52304" y="2926"/>
                  </a:lnTo>
                  <a:lnTo>
                    <a:pt x="43769" y="13289"/>
                  </a:lnTo>
                  <a:lnTo>
                    <a:pt x="64496" y="19385"/>
                  </a:lnTo>
                  <a:lnTo>
                    <a:pt x="62667" y="34016"/>
                  </a:lnTo>
                  <a:lnTo>
                    <a:pt x="76078" y="51084"/>
                  </a:lnTo>
                  <a:lnTo>
                    <a:pt x="63277" y="59619"/>
                  </a:lnTo>
                  <a:lnTo>
                    <a:pt x="37673" y="56571"/>
                  </a:lnTo>
                  <a:lnTo>
                    <a:pt x="7193" y="51084"/>
                  </a:lnTo>
                  <a:lnTo>
                    <a:pt x="2926" y="63886"/>
                  </a:lnTo>
                  <a:lnTo>
                    <a:pt x="19995" y="75468"/>
                  </a:lnTo>
                  <a:lnTo>
                    <a:pt x="36454" y="68763"/>
                  </a:lnTo>
                  <a:lnTo>
                    <a:pt x="56571" y="71201"/>
                  </a:lnTo>
                  <a:lnTo>
                    <a:pt x="73030" y="68763"/>
                  </a:lnTo>
                  <a:lnTo>
                    <a:pt x="94976" y="75468"/>
                  </a:lnTo>
                  <a:lnTo>
                    <a:pt x="96195" y="64496"/>
                  </a:lnTo>
                  <a:lnTo>
                    <a:pt x="88880" y="52913"/>
                  </a:lnTo>
                  <a:lnTo>
                    <a:pt x="98024" y="46208"/>
                  </a:lnTo>
                  <a:lnTo>
                    <a:pt x="102291" y="31577"/>
                  </a:lnTo>
                  <a:lnTo>
                    <a:pt x="101072" y="1024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0" name="Google Shape;1190;p67"/>
            <p:cNvSpPr/>
            <p:nvPr/>
          </p:nvSpPr>
          <p:spPr>
            <a:xfrm>
              <a:off x="6801914" y="2278963"/>
              <a:ext cx="182581" cy="102702"/>
            </a:xfrm>
            <a:custGeom>
              <a:rect b="b" l="l" r="r" t="t"/>
              <a:pathLst>
                <a:path extrusionOk="0" h="109728" w="195072">
                  <a:moveTo>
                    <a:pt x="135209" y="2926"/>
                  </a:moveTo>
                  <a:lnTo>
                    <a:pt x="125456" y="5365"/>
                  </a:lnTo>
                  <a:lnTo>
                    <a:pt x="119360" y="14509"/>
                  </a:lnTo>
                  <a:lnTo>
                    <a:pt x="105949" y="18776"/>
                  </a:lnTo>
                  <a:lnTo>
                    <a:pt x="102290" y="16337"/>
                  </a:lnTo>
                  <a:lnTo>
                    <a:pt x="88270" y="22433"/>
                  </a:lnTo>
                  <a:lnTo>
                    <a:pt x="76688" y="23653"/>
                  </a:lnTo>
                  <a:lnTo>
                    <a:pt x="74858" y="30968"/>
                  </a:lnTo>
                  <a:lnTo>
                    <a:pt x="49865" y="35845"/>
                  </a:lnTo>
                  <a:lnTo>
                    <a:pt x="38282" y="31577"/>
                  </a:lnTo>
                  <a:lnTo>
                    <a:pt x="22433" y="21824"/>
                  </a:lnTo>
                  <a:lnTo>
                    <a:pt x="21214" y="37673"/>
                  </a:lnTo>
                  <a:lnTo>
                    <a:pt x="4145" y="37673"/>
                  </a:lnTo>
                  <a:lnTo>
                    <a:pt x="10850" y="45598"/>
                  </a:lnTo>
                  <a:lnTo>
                    <a:pt x="2926" y="69982"/>
                  </a:lnTo>
                  <a:lnTo>
                    <a:pt x="7802" y="70592"/>
                  </a:lnTo>
                  <a:lnTo>
                    <a:pt x="15118" y="83393"/>
                  </a:lnTo>
                  <a:lnTo>
                    <a:pt x="24872" y="88270"/>
                  </a:lnTo>
                  <a:lnTo>
                    <a:pt x="49256" y="104120"/>
                  </a:lnTo>
                  <a:lnTo>
                    <a:pt x="74858" y="111435"/>
                  </a:lnTo>
                  <a:lnTo>
                    <a:pt x="85832" y="105949"/>
                  </a:lnTo>
                  <a:lnTo>
                    <a:pt x="85832" y="105949"/>
                  </a:lnTo>
                  <a:lnTo>
                    <a:pt x="108386" y="96195"/>
                  </a:lnTo>
                  <a:lnTo>
                    <a:pt x="127894" y="97414"/>
                  </a:lnTo>
                  <a:lnTo>
                    <a:pt x="151058" y="90709"/>
                  </a:lnTo>
                  <a:lnTo>
                    <a:pt x="166909" y="64496"/>
                  </a:lnTo>
                  <a:lnTo>
                    <a:pt x="178490" y="38893"/>
                  </a:lnTo>
                  <a:lnTo>
                    <a:pt x="196169" y="30968"/>
                  </a:lnTo>
                  <a:lnTo>
                    <a:pt x="192512" y="21214"/>
                  </a:lnTo>
                  <a:lnTo>
                    <a:pt x="174833" y="10851"/>
                  </a:lnTo>
                  <a:lnTo>
                    <a:pt x="168737" y="14509"/>
                  </a:lnTo>
                  <a:lnTo>
                    <a:pt x="135209"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1" name="Google Shape;1191;p67"/>
            <p:cNvSpPr/>
            <p:nvPr/>
          </p:nvSpPr>
          <p:spPr>
            <a:xfrm>
              <a:off x="9392277" y="3839457"/>
              <a:ext cx="1472057" cy="576270"/>
            </a:xfrm>
            <a:custGeom>
              <a:rect b="b" l="l" r="r" t="t"/>
              <a:pathLst>
                <a:path extrusionOk="0" h="615696" w="1572768">
                  <a:moveTo>
                    <a:pt x="859414" y="612526"/>
                  </a:moveTo>
                  <a:lnTo>
                    <a:pt x="862462" y="602163"/>
                  </a:lnTo>
                  <a:lnTo>
                    <a:pt x="851489" y="590581"/>
                  </a:lnTo>
                  <a:lnTo>
                    <a:pt x="834421" y="578389"/>
                  </a:lnTo>
                  <a:lnTo>
                    <a:pt x="802112" y="586313"/>
                  </a:lnTo>
                  <a:lnTo>
                    <a:pt x="844784" y="613136"/>
                  </a:lnTo>
                  <a:lnTo>
                    <a:pt x="859414" y="612526"/>
                  </a:lnTo>
                  <a:close/>
                  <a:moveTo>
                    <a:pt x="986821" y="608869"/>
                  </a:moveTo>
                  <a:lnTo>
                    <a:pt x="1011205" y="579608"/>
                  </a:lnTo>
                  <a:lnTo>
                    <a:pt x="1011814" y="568025"/>
                  </a:lnTo>
                  <a:lnTo>
                    <a:pt x="1008766" y="560101"/>
                  </a:lnTo>
                  <a:lnTo>
                    <a:pt x="974018" y="575950"/>
                  </a:lnTo>
                  <a:lnTo>
                    <a:pt x="956950" y="599725"/>
                  </a:lnTo>
                  <a:lnTo>
                    <a:pt x="952682" y="612526"/>
                  </a:lnTo>
                  <a:lnTo>
                    <a:pt x="956341" y="617403"/>
                  </a:lnTo>
                  <a:lnTo>
                    <a:pt x="986821" y="608869"/>
                  </a:lnTo>
                  <a:close/>
                  <a:moveTo>
                    <a:pt x="769802" y="529621"/>
                  </a:moveTo>
                  <a:lnTo>
                    <a:pt x="760049" y="543032"/>
                  </a:lnTo>
                  <a:lnTo>
                    <a:pt x="741152" y="543641"/>
                  </a:lnTo>
                  <a:lnTo>
                    <a:pt x="727741" y="565587"/>
                  </a:lnTo>
                  <a:lnTo>
                    <a:pt x="746029" y="566197"/>
                  </a:lnTo>
                  <a:lnTo>
                    <a:pt x="769802" y="560710"/>
                  </a:lnTo>
                  <a:lnTo>
                    <a:pt x="810037" y="553395"/>
                  </a:lnTo>
                  <a:lnTo>
                    <a:pt x="802721" y="536326"/>
                  </a:lnTo>
                  <a:lnTo>
                    <a:pt x="781385" y="539984"/>
                  </a:lnTo>
                  <a:lnTo>
                    <a:pt x="769802" y="529621"/>
                  </a:lnTo>
                  <a:close/>
                  <a:moveTo>
                    <a:pt x="941101" y="529621"/>
                  </a:moveTo>
                  <a:lnTo>
                    <a:pt x="909401" y="543641"/>
                  </a:lnTo>
                  <a:lnTo>
                    <a:pt x="886237" y="546689"/>
                  </a:lnTo>
                  <a:lnTo>
                    <a:pt x="865510" y="535107"/>
                  </a:lnTo>
                  <a:lnTo>
                    <a:pt x="838078" y="543032"/>
                  </a:lnTo>
                  <a:lnTo>
                    <a:pt x="836858" y="557053"/>
                  </a:lnTo>
                  <a:lnTo>
                    <a:pt x="881969" y="561929"/>
                  </a:lnTo>
                  <a:lnTo>
                    <a:pt x="934394" y="550957"/>
                  </a:lnTo>
                  <a:lnTo>
                    <a:pt x="941101" y="529621"/>
                  </a:lnTo>
                  <a:close/>
                  <a:moveTo>
                    <a:pt x="456469" y="478414"/>
                  </a:moveTo>
                  <a:lnTo>
                    <a:pt x="452201" y="464393"/>
                  </a:lnTo>
                  <a:lnTo>
                    <a:pt x="438181" y="461345"/>
                  </a:lnTo>
                  <a:lnTo>
                    <a:pt x="411358" y="446715"/>
                  </a:lnTo>
                  <a:lnTo>
                    <a:pt x="369905" y="444277"/>
                  </a:lnTo>
                  <a:lnTo>
                    <a:pt x="344912" y="481462"/>
                  </a:lnTo>
                  <a:lnTo>
                    <a:pt x="376001" y="483901"/>
                  </a:lnTo>
                  <a:lnTo>
                    <a:pt x="380878" y="500969"/>
                  </a:lnTo>
                  <a:lnTo>
                    <a:pt x="441838" y="516819"/>
                  </a:lnTo>
                  <a:lnTo>
                    <a:pt x="456469" y="511942"/>
                  </a:lnTo>
                  <a:lnTo>
                    <a:pt x="481462" y="515600"/>
                  </a:lnTo>
                  <a:lnTo>
                    <a:pt x="519866" y="530230"/>
                  </a:lnTo>
                  <a:lnTo>
                    <a:pt x="551566" y="537545"/>
                  </a:lnTo>
                  <a:lnTo>
                    <a:pt x="586922" y="540593"/>
                  </a:lnTo>
                  <a:lnTo>
                    <a:pt x="618013" y="539374"/>
                  </a:lnTo>
                  <a:lnTo>
                    <a:pt x="653978" y="554614"/>
                  </a:lnTo>
                  <a:lnTo>
                    <a:pt x="694213" y="539984"/>
                  </a:lnTo>
                  <a:lnTo>
                    <a:pt x="653978" y="516819"/>
                  </a:lnTo>
                  <a:lnTo>
                    <a:pt x="603382" y="510113"/>
                  </a:lnTo>
                  <a:lnTo>
                    <a:pt x="592409" y="485120"/>
                  </a:lnTo>
                  <a:lnTo>
                    <a:pt x="529621" y="466222"/>
                  </a:lnTo>
                  <a:lnTo>
                    <a:pt x="521696" y="482072"/>
                  </a:lnTo>
                  <a:lnTo>
                    <a:pt x="456469" y="478414"/>
                  </a:lnTo>
                  <a:close/>
                  <a:moveTo>
                    <a:pt x="1350142" y="456469"/>
                  </a:moveTo>
                  <a:lnTo>
                    <a:pt x="1351361" y="438181"/>
                  </a:lnTo>
                  <a:lnTo>
                    <a:pt x="1344046" y="426598"/>
                  </a:lnTo>
                  <a:lnTo>
                    <a:pt x="1336121" y="440009"/>
                  </a:lnTo>
                  <a:lnTo>
                    <a:pt x="1328806" y="453421"/>
                  </a:lnTo>
                  <a:lnTo>
                    <a:pt x="1330634" y="482681"/>
                  </a:lnTo>
                  <a:lnTo>
                    <a:pt x="1350142" y="456469"/>
                  </a:lnTo>
                  <a:close/>
                  <a:moveTo>
                    <a:pt x="1100206" y="349789"/>
                  </a:moveTo>
                  <a:lnTo>
                    <a:pt x="1091672" y="336987"/>
                  </a:lnTo>
                  <a:lnTo>
                    <a:pt x="1056925" y="338816"/>
                  </a:lnTo>
                  <a:lnTo>
                    <a:pt x="1063021" y="355275"/>
                  </a:lnTo>
                  <a:lnTo>
                    <a:pt x="1086794" y="362590"/>
                  </a:lnTo>
                  <a:lnTo>
                    <a:pt x="1100206" y="349789"/>
                  </a:lnTo>
                  <a:close/>
                  <a:moveTo>
                    <a:pt x="1210544" y="335158"/>
                  </a:moveTo>
                  <a:lnTo>
                    <a:pt x="1173358" y="324185"/>
                  </a:lnTo>
                  <a:lnTo>
                    <a:pt x="1131296" y="326014"/>
                  </a:lnTo>
                  <a:lnTo>
                    <a:pt x="1122152" y="347350"/>
                  </a:lnTo>
                  <a:lnTo>
                    <a:pt x="1145926" y="348569"/>
                  </a:lnTo>
                  <a:lnTo>
                    <a:pt x="1165433" y="346131"/>
                  </a:lnTo>
                  <a:lnTo>
                    <a:pt x="1193474" y="349179"/>
                  </a:lnTo>
                  <a:lnTo>
                    <a:pt x="1222126" y="365029"/>
                  </a:lnTo>
                  <a:lnTo>
                    <a:pt x="1210544" y="335158"/>
                  </a:lnTo>
                  <a:close/>
                  <a:moveTo>
                    <a:pt x="1338560" y="260177"/>
                  </a:moveTo>
                  <a:lnTo>
                    <a:pt x="1333682" y="245547"/>
                  </a:lnTo>
                  <a:lnTo>
                    <a:pt x="1278818" y="229697"/>
                  </a:lnTo>
                  <a:lnTo>
                    <a:pt x="1261141" y="242499"/>
                  </a:lnTo>
                  <a:lnTo>
                    <a:pt x="1214810" y="251643"/>
                  </a:lnTo>
                  <a:lnTo>
                    <a:pt x="1228832" y="271150"/>
                  </a:lnTo>
                  <a:lnTo>
                    <a:pt x="1259312" y="278465"/>
                  </a:lnTo>
                  <a:lnTo>
                    <a:pt x="1272113" y="301021"/>
                  </a:lnTo>
                  <a:lnTo>
                    <a:pt x="1322710" y="301630"/>
                  </a:lnTo>
                  <a:lnTo>
                    <a:pt x="1325149" y="311384"/>
                  </a:lnTo>
                  <a:lnTo>
                    <a:pt x="1300765" y="310774"/>
                  </a:lnTo>
                  <a:lnTo>
                    <a:pt x="1262969" y="324795"/>
                  </a:lnTo>
                  <a:lnTo>
                    <a:pt x="1288573" y="343693"/>
                  </a:lnTo>
                  <a:lnTo>
                    <a:pt x="1287962" y="360761"/>
                  </a:lnTo>
                  <a:lnTo>
                    <a:pt x="1295278" y="374782"/>
                  </a:lnTo>
                  <a:lnTo>
                    <a:pt x="1308080" y="371734"/>
                  </a:lnTo>
                  <a:lnTo>
                    <a:pt x="1319053" y="352837"/>
                  </a:lnTo>
                  <a:lnTo>
                    <a:pt x="1369040" y="388803"/>
                  </a:lnTo>
                  <a:lnTo>
                    <a:pt x="1397081" y="391851"/>
                  </a:lnTo>
                  <a:lnTo>
                    <a:pt x="1461698" y="424769"/>
                  </a:lnTo>
                  <a:lnTo>
                    <a:pt x="1475720" y="457078"/>
                  </a:lnTo>
                  <a:lnTo>
                    <a:pt x="1481816" y="499141"/>
                  </a:lnTo>
                  <a:lnTo>
                    <a:pt x="1459261" y="510113"/>
                  </a:lnTo>
                  <a:lnTo>
                    <a:pt x="1442192" y="541813"/>
                  </a:lnTo>
                  <a:lnTo>
                    <a:pt x="1485473" y="540593"/>
                  </a:lnTo>
                  <a:lnTo>
                    <a:pt x="1495226" y="529621"/>
                  </a:lnTo>
                  <a:lnTo>
                    <a:pt x="1528754" y="537545"/>
                  </a:lnTo>
                  <a:lnTo>
                    <a:pt x="1556797" y="569245"/>
                  </a:lnTo>
                  <a:lnTo>
                    <a:pt x="1565941" y="442448"/>
                  </a:lnTo>
                  <a:lnTo>
                    <a:pt x="1572037" y="316261"/>
                  </a:lnTo>
                  <a:lnTo>
                    <a:pt x="1535461" y="308945"/>
                  </a:lnTo>
                  <a:lnTo>
                    <a:pt x="1510466" y="294925"/>
                  </a:lnTo>
                  <a:lnTo>
                    <a:pt x="1481816" y="281513"/>
                  </a:lnTo>
                  <a:lnTo>
                    <a:pt x="1451336" y="281513"/>
                  </a:lnTo>
                  <a:lnTo>
                    <a:pt x="1411102" y="304678"/>
                  </a:lnTo>
                  <a:lnTo>
                    <a:pt x="1381232" y="346131"/>
                  </a:lnTo>
                  <a:lnTo>
                    <a:pt x="1346485" y="322966"/>
                  </a:lnTo>
                  <a:lnTo>
                    <a:pt x="1338560" y="260177"/>
                  </a:lnTo>
                  <a:close/>
                  <a:moveTo>
                    <a:pt x="1033760" y="160203"/>
                  </a:moveTo>
                  <a:lnTo>
                    <a:pt x="1027664" y="151669"/>
                  </a:lnTo>
                  <a:lnTo>
                    <a:pt x="994136" y="179710"/>
                  </a:lnTo>
                  <a:lnTo>
                    <a:pt x="954512" y="181539"/>
                  </a:lnTo>
                  <a:lnTo>
                    <a:pt x="911230" y="176053"/>
                  </a:lnTo>
                  <a:lnTo>
                    <a:pt x="884408" y="164470"/>
                  </a:lnTo>
                  <a:lnTo>
                    <a:pt x="855757" y="193731"/>
                  </a:lnTo>
                  <a:lnTo>
                    <a:pt x="848441" y="209581"/>
                  </a:lnTo>
                  <a:lnTo>
                    <a:pt x="830762" y="268102"/>
                  </a:lnTo>
                  <a:lnTo>
                    <a:pt x="825277" y="298582"/>
                  </a:lnTo>
                  <a:lnTo>
                    <a:pt x="810646" y="324185"/>
                  </a:lnTo>
                  <a:lnTo>
                    <a:pt x="820400" y="350398"/>
                  </a:lnTo>
                  <a:lnTo>
                    <a:pt x="834421" y="351008"/>
                  </a:lnTo>
                  <a:lnTo>
                    <a:pt x="838078" y="388193"/>
                  </a:lnTo>
                  <a:lnTo>
                    <a:pt x="826496" y="424160"/>
                  </a:lnTo>
                  <a:lnTo>
                    <a:pt x="840517" y="435742"/>
                  </a:lnTo>
                  <a:lnTo>
                    <a:pt x="862462" y="429646"/>
                  </a:lnTo>
                  <a:lnTo>
                    <a:pt x="864290" y="374173"/>
                  </a:lnTo>
                  <a:lnTo>
                    <a:pt x="863072" y="329062"/>
                  </a:lnTo>
                  <a:lnTo>
                    <a:pt x="886237" y="317480"/>
                  </a:lnTo>
                  <a:lnTo>
                    <a:pt x="881969" y="355275"/>
                  </a:lnTo>
                  <a:lnTo>
                    <a:pt x="905744" y="377830"/>
                  </a:lnTo>
                  <a:lnTo>
                    <a:pt x="900866" y="393070"/>
                  </a:lnTo>
                  <a:lnTo>
                    <a:pt x="908792" y="403433"/>
                  </a:lnTo>
                  <a:lnTo>
                    <a:pt x="942929" y="388803"/>
                  </a:lnTo>
                  <a:lnTo>
                    <a:pt x="924641" y="420502"/>
                  </a:lnTo>
                  <a:lnTo>
                    <a:pt x="937442" y="433913"/>
                  </a:lnTo>
                  <a:lnTo>
                    <a:pt x="956341" y="422331"/>
                  </a:lnTo>
                  <a:lnTo>
                    <a:pt x="958169" y="397337"/>
                  </a:lnTo>
                  <a:lnTo>
                    <a:pt x="929518" y="352227"/>
                  </a:lnTo>
                  <a:lnTo>
                    <a:pt x="936224" y="338816"/>
                  </a:lnTo>
                  <a:lnTo>
                    <a:pt x="905134" y="289438"/>
                  </a:lnTo>
                  <a:lnTo>
                    <a:pt x="935614" y="274198"/>
                  </a:lnTo>
                  <a:lnTo>
                    <a:pt x="951464" y="251643"/>
                  </a:lnTo>
                  <a:lnTo>
                    <a:pt x="966094" y="257129"/>
                  </a:lnTo>
                  <a:lnTo>
                    <a:pt x="969142" y="239451"/>
                  </a:lnTo>
                  <a:lnTo>
                    <a:pt x="905134" y="252253"/>
                  </a:lnTo>
                  <a:lnTo>
                    <a:pt x="886237" y="269931"/>
                  </a:lnTo>
                  <a:lnTo>
                    <a:pt x="855757" y="235793"/>
                  </a:lnTo>
                  <a:lnTo>
                    <a:pt x="861242" y="206533"/>
                  </a:lnTo>
                  <a:lnTo>
                    <a:pt x="891113" y="200437"/>
                  </a:lnTo>
                  <a:lnTo>
                    <a:pt x="947806" y="198608"/>
                  </a:lnTo>
                  <a:lnTo>
                    <a:pt x="980725" y="206533"/>
                  </a:lnTo>
                  <a:lnTo>
                    <a:pt x="1006937" y="198608"/>
                  </a:lnTo>
                  <a:lnTo>
                    <a:pt x="1033760" y="160203"/>
                  </a:lnTo>
                  <a:close/>
                  <a:moveTo>
                    <a:pt x="1152022" y="171785"/>
                  </a:moveTo>
                  <a:lnTo>
                    <a:pt x="1148365" y="155936"/>
                  </a:lnTo>
                  <a:lnTo>
                    <a:pt x="1128248" y="152278"/>
                  </a:lnTo>
                  <a:lnTo>
                    <a:pt x="1125200" y="130942"/>
                  </a:lnTo>
                  <a:lnTo>
                    <a:pt x="1114226" y="144963"/>
                  </a:lnTo>
                  <a:lnTo>
                    <a:pt x="1108130" y="176053"/>
                  </a:lnTo>
                  <a:lnTo>
                    <a:pt x="1118494" y="226040"/>
                  </a:lnTo>
                  <a:lnTo>
                    <a:pt x="1131905" y="250424"/>
                  </a:lnTo>
                  <a:lnTo>
                    <a:pt x="1141658" y="245547"/>
                  </a:lnTo>
                  <a:lnTo>
                    <a:pt x="1127638" y="225430"/>
                  </a:lnTo>
                  <a:lnTo>
                    <a:pt x="1133125" y="201656"/>
                  </a:lnTo>
                  <a:lnTo>
                    <a:pt x="1150802" y="205313"/>
                  </a:lnTo>
                  <a:lnTo>
                    <a:pt x="1152022" y="171785"/>
                  </a:lnTo>
                  <a:close/>
                  <a:moveTo>
                    <a:pt x="780776" y="144353"/>
                  </a:moveTo>
                  <a:lnTo>
                    <a:pt x="786262" y="126675"/>
                  </a:lnTo>
                  <a:lnTo>
                    <a:pt x="760049" y="90099"/>
                  </a:lnTo>
                  <a:lnTo>
                    <a:pt x="778337" y="54742"/>
                  </a:lnTo>
                  <a:lnTo>
                    <a:pt x="747857" y="48646"/>
                  </a:lnTo>
                  <a:lnTo>
                    <a:pt x="708842" y="48646"/>
                  </a:lnTo>
                  <a:lnTo>
                    <a:pt x="698480" y="92537"/>
                  </a:lnTo>
                  <a:lnTo>
                    <a:pt x="686288" y="105949"/>
                  </a:lnTo>
                  <a:lnTo>
                    <a:pt x="669829" y="160203"/>
                  </a:lnTo>
                  <a:lnTo>
                    <a:pt x="642397" y="168128"/>
                  </a:lnTo>
                  <a:lnTo>
                    <a:pt x="609478" y="157155"/>
                  </a:lnTo>
                  <a:lnTo>
                    <a:pt x="593018" y="160813"/>
                  </a:lnTo>
                  <a:lnTo>
                    <a:pt x="573512" y="180320"/>
                  </a:lnTo>
                  <a:lnTo>
                    <a:pt x="551566" y="177881"/>
                  </a:lnTo>
                  <a:lnTo>
                    <a:pt x="529621" y="185197"/>
                  </a:lnTo>
                  <a:lnTo>
                    <a:pt x="505846" y="163861"/>
                  </a:lnTo>
                  <a:lnTo>
                    <a:pt x="499750" y="137648"/>
                  </a:lnTo>
                  <a:lnTo>
                    <a:pt x="479633" y="163251"/>
                  </a:lnTo>
                  <a:lnTo>
                    <a:pt x="475976" y="199217"/>
                  </a:lnTo>
                  <a:lnTo>
                    <a:pt x="480853" y="233355"/>
                  </a:lnTo>
                  <a:lnTo>
                    <a:pt x="496702" y="266273"/>
                  </a:lnTo>
                  <a:lnTo>
                    <a:pt x="513770" y="277246"/>
                  </a:lnTo>
                  <a:lnTo>
                    <a:pt x="518038" y="329062"/>
                  </a:lnTo>
                  <a:lnTo>
                    <a:pt x="546080" y="333939"/>
                  </a:lnTo>
                  <a:lnTo>
                    <a:pt x="568025" y="331501"/>
                  </a:lnTo>
                  <a:lnTo>
                    <a:pt x="580217" y="350398"/>
                  </a:lnTo>
                  <a:lnTo>
                    <a:pt x="621061" y="336377"/>
                  </a:lnTo>
                  <a:lnTo>
                    <a:pt x="638129" y="348569"/>
                  </a:lnTo>
                  <a:lnTo>
                    <a:pt x="662513" y="351008"/>
                  </a:lnTo>
                  <a:lnTo>
                    <a:pt x="674705" y="374782"/>
                  </a:lnTo>
                  <a:lnTo>
                    <a:pt x="714329" y="357104"/>
                  </a:lnTo>
                  <a:lnTo>
                    <a:pt x="719206" y="371125"/>
                  </a:lnTo>
                  <a:lnTo>
                    <a:pt x="734446" y="311993"/>
                  </a:lnTo>
                  <a:lnTo>
                    <a:pt x="736274" y="272979"/>
                  </a:lnTo>
                  <a:lnTo>
                    <a:pt x="769802" y="246766"/>
                  </a:lnTo>
                  <a:lnTo>
                    <a:pt x="768584" y="211409"/>
                  </a:lnTo>
                  <a:lnTo>
                    <a:pt x="779557" y="185197"/>
                  </a:lnTo>
                  <a:lnTo>
                    <a:pt x="820400" y="180320"/>
                  </a:lnTo>
                  <a:lnTo>
                    <a:pt x="780776" y="144353"/>
                  </a:lnTo>
                  <a:close/>
                  <a:moveTo>
                    <a:pt x="361981" y="442448"/>
                  </a:moveTo>
                  <a:lnTo>
                    <a:pt x="366248" y="382707"/>
                  </a:lnTo>
                  <a:lnTo>
                    <a:pt x="376610" y="333939"/>
                  </a:lnTo>
                  <a:lnTo>
                    <a:pt x="360761" y="309555"/>
                  </a:lnTo>
                  <a:lnTo>
                    <a:pt x="335768" y="306507"/>
                  </a:lnTo>
                  <a:lnTo>
                    <a:pt x="324185" y="284561"/>
                  </a:lnTo>
                  <a:lnTo>
                    <a:pt x="318698" y="257739"/>
                  </a:lnTo>
                  <a:lnTo>
                    <a:pt x="306506" y="256520"/>
                  </a:lnTo>
                  <a:lnTo>
                    <a:pt x="287000" y="243109"/>
                  </a:lnTo>
                  <a:lnTo>
                    <a:pt x="301021" y="211409"/>
                  </a:lnTo>
                  <a:lnTo>
                    <a:pt x="274808" y="193731"/>
                  </a:lnTo>
                  <a:lnTo>
                    <a:pt x="254690" y="161422"/>
                  </a:lnTo>
                  <a:lnTo>
                    <a:pt x="225430" y="134600"/>
                  </a:lnTo>
                  <a:lnTo>
                    <a:pt x="190682" y="133990"/>
                  </a:lnTo>
                  <a:lnTo>
                    <a:pt x="157154" y="92537"/>
                  </a:lnTo>
                  <a:lnTo>
                    <a:pt x="137648" y="76078"/>
                  </a:lnTo>
                  <a:lnTo>
                    <a:pt x="110216" y="49865"/>
                  </a:lnTo>
                  <a:lnTo>
                    <a:pt x="78517" y="12070"/>
                  </a:lnTo>
                  <a:lnTo>
                    <a:pt x="24872" y="4755"/>
                  </a:lnTo>
                  <a:lnTo>
                    <a:pt x="2926" y="2926"/>
                  </a:lnTo>
                  <a:lnTo>
                    <a:pt x="6584" y="22433"/>
                  </a:lnTo>
                  <a:lnTo>
                    <a:pt x="43769" y="65105"/>
                  </a:lnTo>
                  <a:lnTo>
                    <a:pt x="70592" y="87051"/>
                  </a:lnTo>
                  <a:lnTo>
                    <a:pt x="89489" y="120579"/>
                  </a:lnTo>
                  <a:lnTo>
                    <a:pt x="120578" y="144963"/>
                  </a:lnTo>
                  <a:lnTo>
                    <a:pt x="133990" y="174833"/>
                  </a:lnTo>
                  <a:lnTo>
                    <a:pt x="144353" y="208361"/>
                  </a:lnTo>
                  <a:lnTo>
                    <a:pt x="174224" y="240670"/>
                  </a:lnTo>
                  <a:lnTo>
                    <a:pt x="199217" y="294925"/>
                  </a:lnTo>
                  <a:lnTo>
                    <a:pt x="215677" y="324185"/>
                  </a:lnTo>
                  <a:lnTo>
                    <a:pt x="240670" y="355885"/>
                  </a:lnTo>
                  <a:lnTo>
                    <a:pt x="254081" y="379049"/>
                  </a:lnTo>
                  <a:lnTo>
                    <a:pt x="296753" y="410749"/>
                  </a:lnTo>
                  <a:lnTo>
                    <a:pt x="324185" y="443057"/>
                  </a:lnTo>
                  <a:lnTo>
                    <a:pt x="361981" y="44244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2" name="Google Shape;1192;p67"/>
            <p:cNvSpPr/>
            <p:nvPr/>
          </p:nvSpPr>
          <p:spPr>
            <a:xfrm>
              <a:off x="8474239" y="2749679"/>
              <a:ext cx="884375" cy="1004194"/>
            </a:xfrm>
            <a:custGeom>
              <a:rect b="b" l="l" r="r" t="t"/>
              <a:pathLst>
                <a:path extrusionOk="0" h="1072896" w="944880">
                  <a:moveTo>
                    <a:pt x="390632" y="208971"/>
                  </a:moveTo>
                  <a:lnTo>
                    <a:pt x="338816" y="182149"/>
                  </a:lnTo>
                  <a:lnTo>
                    <a:pt x="301021" y="157765"/>
                  </a:lnTo>
                  <a:lnTo>
                    <a:pt x="281513" y="115093"/>
                  </a:lnTo>
                  <a:lnTo>
                    <a:pt x="306507" y="120579"/>
                  </a:lnTo>
                  <a:lnTo>
                    <a:pt x="302849" y="100462"/>
                  </a:lnTo>
                  <a:lnTo>
                    <a:pt x="284561" y="80345"/>
                  </a:lnTo>
                  <a:lnTo>
                    <a:pt x="279685" y="48646"/>
                  </a:lnTo>
                  <a:lnTo>
                    <a:pt x="233355" y="2926"/>
                  </a:lnTo>
                  <a:lnTo>
                    <a:pt x="210800" y="35845"/>
                  </a:lnTo>
                  <a:lnTo>
                    <a:pt x="176053" y="41941"/>
                  </a:lnTo>
                  <a:lnTo>
                    <a:pt x="124237" y="32187"/>
                  </a:lnTo>
                  <a:lnTo>
                    <a:pt x="112654" y="49256"/>
                  </a:lnTo>
                  <a:lnTo>
                    <a:pt x="132161" y="83393"/>
                  </a:lnTo>
                  <a:lnTo>
                    <a:pt x="149840" y="109606"/>
                  </a:lnTo>
                  <a:lnTo>
                    <a:pt x="180320" y="128504"/>
                  </a:lnTo>
                  <a:lnTo>
                    <a:pt x="157765" y="151059"/>
                  </a:lnTo>
                  <a:lnTo>
                    <a:pt x="163861" y="178491"/>
                  </a:lnTo>
                  <a:lnTo>
                    <a:pt x="140086" y="216896"/>
                  </a:lnTo>
                  <a:lnTo>
                    <a:pt x="127285" y="256520"/>
                  </a:lnTo>
                  <a:lnTo>
                    <a:pt x="99853" y="297363"/>
                  </a:lnTo>
                  <a:lnTo>
                    <a:pt x="60838" y="294315"/>
                  </a:lnTo>
                  <a:lnTo>
                    <a:pt x="30968" y="334549"/>
                  </a:lnTo>
                  <a:lnTo>
                    <a:pt x="55352" y="352227"/>
                  </a:lnTo>
                  <a:lnTo>
                    <a:pt x="63277" y="382097"/>
                  </a:lnTo>
                  <a:lnTo>
                    <a:pt x="84613" y="401605"/>
                  </a:lnTo>
                  <a:lnTo>
                    <a:pt x="95585" y="435133"/>
                  </a:lnTo>
                  <a:lnTo>
                    <a:pt x="22433" y="435133"/>
                  </a:lnTo>
                  <a:lnTo>
                    <a:pt x="2926" y="460736"/>
                  </a:lnTo>
                  <a:lnTo>
                    <a:pt x="46208" y="493654"/>
                  </a:lnTo>
                  <a:lnTo>
                    <a:pt x="57790" y="508894"/>
                  </a:lnTo>
                  <a:lnTo>
                    <a:pt x="43160" y="522915"/>
                  </a:lnTo>
                  <a:lnTo>
                    <a:pt x="91928" y="569854"/>
                  </a:lnTo>
                  <a:lnTo>
                    <a:pt x="116312" y="574731"/>
                  </a:lnTo>
                  <a:lnTo>
                    <a:pt x="162641" y="551566"/>
                  </a:lnTo>
                  <a:lnTo>
                    <a:pt x="173005" y="587533"/>
                  </a:lnTo>
                  <a:lnTo>
                    <a:pt x="177881" y="635081"/>
                  </a:lnTo>
                  <a:lnTo>
                    <a:pt x="193121" y="684459"/>
                  </a:lnTo>
                  <a:lnTo>
                    <a:pt x="215067" y="759440"/>
                  </a:lnTo>
                  <a:lnTo>
                    <a:pt x="250424" y="813085"/>
                  </a:lnTo>
                  <a:lnTo>
                    <a:pt x="258349" y="836859"/>
                  </a:lnTo>
                  <a:lnTo>
                    <a:pt x="270541" y="885627"/>
                  </a:lnTo>
                  <a:lnTo>
                    <a:pt x="291267" y="922813"/>
                  </a:lnTo>
                  <a:lnTo>
                    <a:pt x="304678" y="941101"/>
                  </a:lnTo>
                  <a:lnTo>
                    <a:pt x="319918" y="980115"/>
                  </a:lnTo>
                  <a:lnTo>
                    <a:pt x="338816" y="1034369"/>
                  </a:lnTo>
                  <a:lnTo>
                    <a:pt x="372344" y="1070945"/>
                  </a:lnTo>
                  <a:lnTo>
                    <a:pt x="385755" y="1059973"/>
                  </a:lnTo>
                  <a:lnTo>
                    <a:pt x="396118" y="1033150"/>
                  </a:lnTo>
                  <a:lnTo>
                    <a:pt x="426598" y="1022177"/>
                  </a:lnTo>
                  <a:lnTo>
                    <a:pt x="415625" y="1009376"/>
                  </a:lnTo>
                  <a:lnTo>
                    <a:pt x="429037" y="980115"/>
                  </a:lnTo>
                  <a:lnTo>
                    <a:pt x="446715" y="978286"/>
                  </a:lnTo>
                  <a:lnTo>
                    <a:pt x="442448" y="912449"/>
                  </a:lnTo>
                  <a:lnTo>
                    <a:pt x="454030" y="875264"/>
                  </a:lnTo>
                  <a:lnTo>
                    <a:pt x="449763" y="842955"/>
                  </a:lnTo>
                  <a:lnTo>
                    <a:pt x="438181" y="792968"/>
                  </a:lnTo>
                  <a:lnTo>
                    <a:pt x="445496" y="763097"/>
                  </a:lnTo>
                  <a:lnTo>
                    <a:pt x="460736" y="761269"/>
                  </a:lnTo>
                  <a:lnTo>
                    <a:pt x="489997" y="747248"/>
                  </a:lnTo>
                  <a:lnTo>
                    <a:pt x="505846" y="737494"/>
                  </a:lnTo>
                  <a:lnTo>
                    <a:pt x="504017" y="719816"/>
                  </a:lnTo>
                  <a:lnTo>
                    <a:pt x="534497" y="694213"/>
                  </a:lnTo>
                  <a:lnTo>
                    <a:pt x="557053" y="669829"/>
                  </a:lnTo>
                  <a:lnTo>
                    <a:pt x="589361" y="624109"/>
                  </a:lnTo>
                  <a:lnTo>
                    <a:pt x="634472" y="598505"/>
                  </a:lnTo>
                  <a:lnTo>
                    <a:pt x="649102" y="575341"/>
                  </a:lnTo>
                  <a:lnTo>
                    <a:pt x="643616" y="546080"/>
                  </a:lnTo>
                  <a:lnTo>
                    <a:pt x="683849" y="538155"/>
                  </a:lnTo>
                  <a:lnTo>
                    <a:pt x="706405" y="538765"/>
                  </a:lnTo>
                  <a:lnTo>
                    <a:pt x="709453" y="524134"/>
                  </a:lnTo>
                  <a:lnTo>
                    <a:pt x="699699" y="492435"/>
                  </a:lnTo>
                  <a:lnTo>
                    <a:pt x="683849" y="463174"/>
                  </a:lnTo>
                  <a:lnTo>
                    <a:pt x="686288" y="440009"/>
                  </a:lnTo>
                  <a:lnTo>
                    <a:pt x="663733" y="429646"/>
                  </a:lnTo>
                  <a:lnTo>
                    <a:pt x="668609" y="415625"/>
                  </a:lnTo>
                  <a:lnTo>
                    <a:pt x="687507" y="400995"/>
                  </a:lnTo>
                  <a:lnTo>
                    <a:pt x="659465" y="380269"/>
                  </a:lnTo>
                  <a:lnTo>
                    <a:pt x="666781" y="354056"/>
                  </a:lnTo>
                  <a:lnTo>
                    <a:pt x="696041" y="370515"/>
                  </a:lnTo>
                  <a:lnTo>
                    <a:pt x="712501" y="372953"/>
                  </a:lnTo>
                  <a:lnTo>
                    <a:pt x="719816" y="399776"/>
                  </a:lnTo>
                  <a:lnTo>
                    <a:pt x="752734" y="405262"/>
                  </a:lnTo>
                  <a:lnTo>
                    <a:pt x="783214" y="404653"/>
                  </a:lnTo>
                  <a:lnTo>
                    <a:pt x="803941" y="411358"/>
                  </a:lnTo>
                  <a:lnTo>
                    <a:pt x="794187" y="443667"/>
                  </a:lnTo>
                  <a:lnTo>
                    <a:pt x="779557" y="446105"/>
                  </a:lnTo>
                  <a:lnTo>
                    <a:pt x="772851" y="468051"/>
                  </a:lnTo>
                  <a:lnTo>
                    <a:pt x="794187" y="488168"/>
                  </a:lnTo>
                  <a:lnTo>
                    <a:pt x="795406" y="463784"/>
                  </a:lnTo>
                  <a:lnTo>
                    <a:pt x="804550" y="463174"/>
                  </a:lnTo>
                  <a:lnTo>
                    <a:pt x="831982" y="524744"/>
                  </a:lnTo>
                  <a:lnTo>
                    <a:pt x="846613" y="515600"/>
                  </a:lnTo>
                  <a:lnTo>
                    <a:pt x="841126" y="499141"/>
                  </a:lnTo>
                  <a:lnTo>
                    <a:pt x="846613" y="486339"/>
                  </a:lnTo>
                  <a:lnTo>
                    <a:pt x="841126" y="446105"/>
                  </a:lnTo>
                  <a:lnTo>
                    <a:pt x="869168" y="454640"/>
                  </a:lnTo>
                  <a:lnTo>
                    <a:pt x="878312" y="422941"/>
                  </a:lnTo>
                  <a:lnTo>
                    <a:pt x="876483" y="404043"/>
                  </a:lnTo>
                  <a:lnTo>
                    <a:pt x="889285" y="371125"/>
                  </a:lnTo>
                  <a:lnTo>
                    <a:pt x="883798" y="349179"/>
                  </a:lnTo>
                  <a:lnTo>
                    <a:pt x="920984" y="322357"/>
                  </a:lnTo>
                  <a:lnTo>
                    <a:pt x="945977" y="329062"/>
                  </a:lnTo>
                  <a:lnTo>
                    <a:pt x="938053" y="305288"/>
                  </a:lnTo>
                  <a:lnTo>
                    <a:pt x="947806" y="297973"/>
                  </a:lnTo>
                  <a:lnTo>
                    <a:pt x="942320" y="283342"/>
                  </a:lnTo>
                  <a:lnTo>
                    <a:pt x="905134" y="277856"/>
                  </a:lnTo>
                  <a:lnTo>
                    <a:pt x="912449" y="261397"/>
                  </a:lnTo>
                  <a:lnTo>
                    <a:pt x="891113" y="237622"/>
                  </a:lnTo>
                  <a:lnTo>
                    <a:pt x="871606" y="253472"/>
                  </a:lnTo>
                  <a:lnTo>
                    <a:pt x="841736" y="244328"/>
                  </a:lnTo>
                  <a:lnTo>
                    <a:pt x="809427" y="268712"/>
                  </a:lnTo>
                  <a:lnTo>
                    <a:pt x="785653" y="297973"/>
                  </a:lnTo>
                  <a:lnTo>
                    <a:pt x="760049" y="302849"/>
                  </a:lnTo>
                  <a:lnTo>
                    <a:pt x="776509" y="315041"/>
                  </a:lnTo>
                  <a:lnTo>
                    <a:pt x="778947" y="338816"/>
                  </a:lnTo>
                  <a:lnTo>
                    <a:pt x="752125" y="340035"/>
                  </a:lnTo>
                  <a:lnTo>
                    <a:pt x="723473" y="337597"/>
                  </a:lnTo>
                  <a:lnTo>
                    <a:pt x="703966" y="343693"/>
                  </a:lnTo>
                  <a:lnTo>
                    <a:pt x="670438" y="328453"/>
                  </a:lnTo>
                  <a:lnTo>
                    <a:pt x="668609" y="321137"/>
                  </a:lnTo>
                  <a:lnTo>
                    <a:pt x="659465" y="290048"/>
                  </a:lnTo>
                  <a:lnTo>
                    <a:pt x="641177" y="298582"/>
                  </a:lnTo>
                  <a:lnTo>
                    <a:pt x="641787" y="315041"/>
                  </a:lnTo>
                  <a:lnTo>
                    <a:pt x="650931" y="340035"/>
                  </a:lnTo>
                  <a:lnTo>
                    <a:pt x="650321" y="355275"/>
                  </a:lnTo>
                  <a:lnTo>
                    <a:pt x="622280" y="355885"/>
                  </a:lnTo>
                  <a:lnTo>
                    <a:pt x="580827" y="346741"/>
                  </a:lnTo>
                  <a:lnTo>
                    <a:pt x="554614" y="343083"/>
                  </a:lnTo>
                  <a:lnTo>
                    <a:pt x="531449" y="323576"/>
                  </a:lnTo>
                  <a:lnTo>
                    <a:pt x="485120" y="318089"/>
                  </a:lnTo>
                  <a:lnTo>
                    <a:pt x="438181" y="296753"/>
                  </a:lnTo>
                  <a:lnTo>
                    <a:pt x="402824" y="277856"/>
                  </a:lnTo>
                  <a:lnTo>
                    <a:pt x="368077" y="262616"/>
                  </a:lnTo>
                  <a:lnTo>
                    <a:pt x="373563" y="226649"/>
                  </a:lnTo>
                  <a:lnTo>
                    <a:pt x="390632" y="20897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3" name="Google Shape;1193;p67"/>
            <p:cNvSpPr/>
            <p:nvPr/>
          </p:nvSpPr>
          <p:spPr>
            <a:xfrm>
              <a:off x="6067598" y="2052449"/>
              <a:ext cx="114113" cy="119819"/>
            </a:xfrm>
            <a:custGeom>
              <a:rect b="b" l="l" r="r" t="t"/>
              <a:pathLst>
                <a:path extrusionOk="0" h="128016" w="121920">
                  <a:moveTo>
                    <a:pt x="116312" y="49256"/>
                  </a:moveTo>
                  <a:lnTo>
                    <a:pt x="94976" y="41331"/>
                  </a:lnTo>
                  <a:lnTo>
                    <a:pt x="77297" y="41940"/>
                  </a:lnTo>
                  <a:lnTo>
                    <a:pt x="84003" y="22433"/>
                  </a:lnTo>
                  <a:lnTo>
                    <a:pt x="79126" y="2926"/>
                  </a:lnTo>
                  <a:lnTo>
                    <a:pt x="56571" y="19995"/>
                  </a:lnTo>
                  <a:lnTo>
                    <a:pt x="15728" y="48646"/>
                  </a:lnTo>
                  <a:lnTo>
                    <a:pt x="28529" y="85832"/>
                  </a:lnTo>
                  <a:lnTo>
                    <a:pt x="2926" y="124846"/>
                  </a:lnTo>
                  <a:lnTo>
                    <a:pt x="43769" y="130332"/>
                  </a:lnTo>
                  <a:lnTo>
                    <a:pt x="96804" y="108387"/>
                  </a:lnTo>
                  <a:lnTo>
                    <a:pt x="120579" y="75468"/>
                  </a:lnTo>
                  <a:lnTo>
                    <a:pt x="116312" y="4925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4" name="Google Shape;1194;p67"/>
            <p:cNvSpPr/>
            <p:nvPr/>
          </p:nvSpPr>
          <p:spPr>
            <a:xfrm>
              <a:off x="7648632" y="2594486"/>
              <a:ext cx="661855" cy="536331"/>
            </a:xfrm>
            <a:custGeom>
              <a:rect b="b" l="l" r="r" t="t"/>
              <a:pathLst>
                <a:path extrusionOk="0" h="573024" w="707136">
                  <a:moveTo>
                    <a:pt x="49865" y="35235"/>
                  </a:moveTo>
                  <a:lnTo>
                    <a:pt x="30358" y="17556"/>
                  </a:lnTo>
                  <a:lnTo>
                    <a:pt x="23042" y="2926"/>
                  </a:lnTo>
                  <a:lnTo>
                    <a:pt x="2926" y="13899"/>
                  </a:lnTo>
                  <a:lnTo>
                    <a:pt x="20604" y="58400"/>
                  </a:lnTo>
                  <a:lnTo>
                    <a:pt x="16337" y="70592"/>
                  </a:lnTo>
                  <a:lnTo>
                    <a:pt x="38892" y="102291"/>
                  </a:lnTo>
                  <a:lnTo>
                    <a:pt x="38892" y="102291"/>
                  </a:lnTo>
                  <a:lnTo>
                    <a:pt x="67544" y="149840"/>
                  </a:lnTo>
                  <a:lnTo>
                    <a:pt x="90098" y="161422"/>
                  </a:lnTo>
                  <a:lnTo>
                    <a:pt x="96194" y="184587"/>
                  </a:lnTo>
                  <a:lnTo>
                    <a:pt x="82174" y="197998"/>
                  </a:lnTo>
                  <a:lnTo>
                    <a:pt x="79126" y="228478"/>
                  </a:lnTo>
                  <a:lnTo>
                    <a:pt x="107168" y="265664"/>
                  </a:lnTo>
                  <a:lnTo>
                    <a:pt x="149840" y="286390"/>
                  </a:lnTo>
                  <a:lnTo>
                    <a:pt x="171176" y="316260"/>
                  </a:lnTo>
                  <a:lnTo>
                    <a:pt x="169956" y="344302"/>
                  </a:lnTo>
                  <a:lnTo>
                    <a:pt x="180320" y="344302"/>
                  </a:lnTo>
                  <a:lnTo>
                    <a:pt x="183368" y="364419"/>
                  </a:lnTo>
                  <a:lnTo>
                    <a:pt x="204094" y="385145"/>
                  </a:lnTo>
                  <a:lnTo>
                    <a:pt x="214457" y="369905"/>
                  </a:lnTo>
                  <a:lnTo>
                    <a:pt x="237012" y="382707"/>
                  </a:lnTo>
                  <a:lnTo>
                    <a:pt x="254081" y="376611"/>
                  </a:lnTo>
                  <a:lnTo>
                    <a:pt x="285170" y="427817"/>
                  </a:lnTo>
                  <a:lnTo>
                    <a:pt x="311384" y="465003"/>
                  </a:lnTo>
                  <a:lnTo>
                    <a:pt x="344912" y="475976"/>
                  </a:lnTo>
                  <a:lnTo>
                    <a:pt x="382097" y="505846"/>
                  </a:lnTo>
                  <a:lnTo>
                    <a:pt x="424160" y="518648"/>
                  </a:lnTo>
                  <a:lnTo>
                    <a:pt x="455249" y="499750"/>
                  </a:lnTo>
                  <a:lnTo>
                    <a:pt x="479633" y="493044"/>
                  </a:lnTo>
                  <a:lnTo>
                    <a:pt x="496702" y="499750"/>
                  </a:lnTo>
                  <a:lnTo>
                    <a:pt x="516209" y="547299"/>
                  </a:lnTo>
                  <a:lnTo>
                    <a:pt x="554614" y="552176"/>
                  </a:lnTo>
                  <a:lnTo>
                    <a:pt x="591800" y="561320"/>
                  </a:lnTo>
                  <a:lnTo>
                    <a:pt x="655808" y="572902"/>
                  </a:lnTo>
                  <a:lnTo>
                    <a:pt x="663122" y="527792"/>
                  </a:lnTo>
                  <a:lnTo>
                    <a:pt x="708233" y="507675"/>
                  </a:lnTo>
                  <a:lnTo>
                    <a:pt x="702746" y="489996"/>
                  </a:lnTo>
                  <a:lnTo>
                    <a:pt x="686288" y="483900"/>
                  </a:lnTo>
                  <a:lnTo>
                    <a:pt x="680192" y="449153"/>
                  </a:lnTo>
                  <a:lnTo>
                    <a:pt x="646054" y="432694"/>
                  </a:lnTo>
                  <a:lnTo>
                    <a:pt x="628985" y="408920"/>
                  </a:lnTo>
                  <a:lnTo>
                    <a:pt x="609478" y="388803"/>
                  </a:lnTo>
                  <a:lnTo>
                    <a:pt x="633252" y="353446"/>
                  </a:lnTo>
                  <a:lnTo>
                    <a:pt x="626546" y="329062"/>
                  </a:lnTo>
                  <a:lnTo>
                    <a:pt x="600334" y="322356"/>
                  </a:lnTo>
                  <a:lnTo>
                    <a:pt x="593628" y="297972"/>
                  </a:lnTo>
                  <a:lnTo>
                    <a:pt x="577169" y="266883"/>
                  </a:lnTo>
                  <a:lnTo>
                    <a:pt x="586922" y="245547"/>
                  </a:lnTo>
                  <a:lnTo>
                    <a:pt x="571682" y="240060"/>
                  </a:lnTo>
                  <a:lnTo>
                    <a:pt x="574730" y="211409"/>
                  </a:lnTo>
                  <a:lnTo>
                    <a:pt x="577778" y="162641"/>
                  </a:lnTo>
                  <a:lnTo>
                    <a:pt x="568025" y="129113"/>
                  </a:lnTo>
                  <a:lnTo>
                    <a:pt x="544250" y="127894"/>
                  </a:lnTo>
                  <a:lnTo>
                    <a:pt x="499750" y="93147"/>
                  </a:lnTo>
                  <a:lnTo>
                    <a:pt x="473537" y="88880"/>
                  </a:lnTo>
                  <a:lnTo>
                    <a:pt x="433913" y="68763"/>
                  </a:lnTo>
                  <a:lnTo>
                    <a:pt x="410748" y="65105"/>
                  </a:lnTo>
                  <a:lnTo>
                    <a:pt x="397946" y="72420"/>
                  </a:lnTo>
                  <a:lnTo>
                    <a:pt x="376610" y="71201"/>
                  </a:lnTo>
                  <a:lnTo>
                    <a:pt x="358322" y="93756"/>
                  </a:lnTo>
                  <a:lnTo>
                    <a:pt x="331500" y="101072"/>
                  </a:lnTo>
                  <a:lnTo>
                    <a:pt x="330281" y="110825"/>
                  </a:lnTo>
                  <a:lnTo>
                    <a:pt x="282122" y="121188"/>
                  </a:lnTo>
                  <a:lnTo>
                    <a:pt x="235793" y="114483"/>
                  </a:lnTo>
                  <a:lnTo>
                    <a:pt x="209580" y="94366"/>
                  </a:lnTo>
                  <a:lnTo>
                    <a:pt x="177881" y="86441"/>
                  </a:lnTo>
                  <a:lnTo>
                    <a:pt x="162641" y="57180"/>
                  </a:lnTo>
                  <a:lnTo>
                    <a:pt x="154716" y="59009"/>
                  </a:lnTo>
                  <a:lnTo>
                    <a:pt x="131552" y="38283"/>
                  </a:lnTo>
                  <a:lnTo>
                    <a:pt x="138866" y="19385"/>
                  </a:lnTo>
                  <a:lnTo>
                    <a:pt x="127284" y="7803"/>
                  </a:lnTo>
                  <a:lnTo>
                    <a:pt x="115702" y="10851"/>
                  </a:lnTo>
                  <a:lnTo>
                    <a:pt x="83393" y="39502"/>
                  </a:lnTo>
                  <a:lnTo>
                    <a:pt x="72420" y="40721"/>
                  </a:lnTo>
                  <a:lnTo>
                    <a:pt x="49865" y="3523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5" name="Google Shape;1195;p67"/>
            <p:cNvSpPr/>
            <p:nvPr/>
          </p:nvSpPr>
          <p:spPr>
            <a:xfrm>
              <a:off x="7521396" y="2679499"/>
              <a:ext cx="319516" cy="302399"/>
            </a:xfrm>
            <a:custGeom>
              <a:rect b="b" l="l" r="r" t="t"/>
              <a:pathLst>
                <a:path extrusionOk="0" h="323088" w="341376">
                  <a:moveTo>
                    <a:pt x="148011" y="8412"/>
                  </a:moveTo>
                  <a:lnTo>
                    <a:pt x="110216" y="2926"/>
                  </a:lnTo>
                  <a:lnTo>
                    <a:pt x="97414" y="9022"/>
                  </a:lnTo>
                  <a:lnTo>
                    <a:pt x="84613" y="34016"/>
                  </a:lnTo>
                  <a:lnTo>
                    <a:pt x="68153" y="43769"/>
                  </a:lnTo>
                  <a:lnTo>
                    <a:pt x="75469" y="72420"/>
                  </a:lnTo>
                  <a:lnTo>
                    <a:pt x="69982" y="119969"/>
                  </a:lnTo>
                  <a:lnTo>
                    <a:pt x="2926" y="160812"/>
                  </a:lnTo>
                  <a:lnTo>
                    <a:pt x="21824" y="207752"/>
                  </a:lnTo>
                  <a:lnTo>
                    <a:pt x="62667" y="218115"/>
                  </a:lnTo>
                  <a:lnTo>
                    <a:pt x="114483" y="245547"/>
                  </a:lnTo>
                  <a:lnTo>
                    <a:pt x="216286" y="322966"/>
                  </a:lnTo>
                  <a:lnTo>
                    <a:pt x="278465" y="326014"/>
                  </a:lnTo>
                  <a:lnTo>
                    <a:pt x="297973" y="288828"/>
                  </a:lnTo>
                  <a:lnTo>
                    <a:pt x="320528" y="291876"/>
                  </a:lnTo>
                  <a:lnTo>
                    <a:pt x="340035" y="294315"/>
                  </a:lnTo>
                  <a:lnTo>
                    <a:pt x="319309" y="273588"/>
                  </a:lnTo>
                  <a:lnTo>
                    <a:pt x="316261" y="253472"/>
                  </a:lnTo>
                  <a:lnTo>
                    <a:pt x="305897" y="253472"/>
                  </a:lnTo>
                  <a:lnTo>
                    <a:pt x="307117" y="225430"/>
                  </a:lnTo>
                  <a:lnTo>
                    <a:pt x="285781" y="195560"/>
                  </a:lnTo>
                  <a:lnTo>
                    <a:pt x="243109" y="174833"/>
                  </a:lnTo>
                  <a:lnTo>
                    <a:pt x="215067" y="137648"/>
                  </a:lnTo>
                  <a:lnTo>
                    <a:pt x="218115" y="107168"/>
                  </a:lnTo>
                  <a:lnTo>
                    <a:pt x="232136" y="93756"/>
                  </a:lnTo>
                  <a:lnTo>
                    <a:pt x="226040" y="70592"/>
                  </a:lnTo>
                  <a:lnTo>
                    <a:pt x="203485" y="59009"/>
                  </a:lnTo>
                  <a:lnTo>
                    <a:pt x="174833" y="11460"/>
                  </a:lnTo>
                  <a:lnTo>
                    <a:pt x="174833" y="11460"/>
                  </a:lnTo>
                  <a:lnTo>
                    <a:pt x="160813" y="18166"/>
                  </a:lnTo>
                  <a:lnTo>
                    <a:pt x="148011" y="841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6" name="Google Shape;1196;p67"/>
            <p:cNvSpPr/>
            <p:nvPr/>
          </p:nvSpPr>
          <p:spPr>
            <a:xfrm>
              <a:off x="5752646" y="1676447"/>
              <a:ext cx="262460" cy="96996"/>
            </a:xfrm>
            <a:custGeom>
              <a:rect b="b" l="l" r="r" t="t"/>
              <a:pathLst>
                <a:path extrusionOk="0" h="103632" w="280416">
                  <a:moveTo>
                    <a:pt x="260177" y="5365"/>
                  </a:moveTo>
                  <a:lnTo>
                    <a:pt x="218115" y="2926"/>
                  </a:lnTo>
                  <a:lnTo>
                    <a:pt x="173614" y="20605"/>
                  </a:lnTo>
                  <a:lnTo>
                    <a:pt x="142525" y="11461"/>
                  </a:lnTo>
                  <a:lnTo>
                    <a:pt x="100462" y="29749"/>
                  </a:lnTo>
                  <a:lnTo>
                    <a:pt x="64496" y="6584"/>
                  </a:lnTo>
                  <a:lnTo>
                    <a:pt x="24872" y="11461"/>
                  </a:lnTo>
                  <a:lnTo>
                    <a:pt x="2926" y="34016"/>
                  </a:lnTo>
                  <a:lnTo>
                    <a:pt x="55961" y="41941"/>
                  </a:lnTo>
                  <a:lnTo>
                    <a:pt x="55352" y="51694"/>
                  </a:lnTo>
                  <a:lnTo>
                    <a:pt x="7803" y="58400"/>
                  </a:lnTo>
                  <a:lnTo>
                    <a:pt x="61448" y="74859"/>
                  </a:lnTo>
                  <a:lnTo>
                    <a:pt x="33406" y="90099"/>
                  </a:lnTo>
                  <a:lnTo>
                    <a:pt x="104729" y="101072"/>
                  </a:lnTo>
                  <a:lnTo>
                    <a:pt x="138867" y="105949"/>
                  </a:lnTo>
                  <a:lnTo>
                    <a:pt x="162641" y="99853"/>
                  </a:lnTo>
                  <a:lnTo>
                    <a:pt x="241280" y="76078"/>
                  </a:lnTo>
                  <a:lnTo>
                    <a:pt x="278465" y="50475"/>
                  </a:lnTo>
                  <a:lnTo>
                    <a:pt x="251643" y="27310"/>
                  </a:lnTo>
                  <a:lnTo>
                    <a:pt x="260177" y="536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7" name="Google Shape;1197;p67"/>
            <p:cNvSpPr/>
            <p:nvPr/>
          </p:nvSpPr>
          <p:spPr>
            <a:xfrm>
              <a:off x="7391878" y="2830699"/>
              <a:ext cx="45645" cy="136935"/>
            </a:xfrm>
            <a:custGeom>
              <a:rect b="b" l="l" r="r" t="t"/>
              <a:pathLst>
                <a:path extrusionOk="0" h="146304" w="48768">
                  <a:moveTo>
                    <a:pt x="45598" y="2926"/>
                  </a:moveTo>
                  <a:lnTo>
                    <a:pt x="37064" y="3536"/>
                  </a:lnTo>
                  <a:lnTo>
                    <a:pt x="34625" y="10241"/>
                  </a:lnTo>
                  <a:lnTo>
                    <a:pt x="23652" y="10241"/>
                  </a:lnTo>
                  <a:lnTo>
                    <a:pt x="23042" y="10851"/>
                  </a:lnTo>
                  <a:lnTo>
                    <a:pt x="19385" y="20604"/>
                  </a:lnTo>
                  <a:lnTo>
                    <a:pt x="15728" y="49865"/>
                  </a:lnTo>
                  <a:lnTo>
                    <a:pt x="9022" y="67544"/>
                  </a:lnTo>
                  <a:lnTo>
                    <a:pt x="11460" y="69982"/>
                  </a:lnTo>
                  <a:lnTo>
                    <a:pt x="2926" y="82784"/>
                  </a:lnTo>
                  <a:lnTo>
                    <a:pt x="2926" y="82784"/>
                  </a:lnTo>
                  <a:lnTo>
                    <a:pt x="26700" y="138867"/>
                  </a:lnTo>
                  <a:lnTo>
                    <a:pt x="30968" y="149230"/>
                  </a:lnTo>
                  <a:lnTo>
                    <a:pt x="41330" y="87051"/>
                  </a:lnTo>
                  <a:lnTo>
                    <a:pt x="38892" y="72420"/>
                  </a:lnTo>
                  <a:lnTo>
                    <a:pt x="24262" y="77297"/>
                  </a:lnTo>
                  <a:lnTo>
                    <a:pt x="24872" y="66934"/>
                  </a:lnTo>
                  <a:lnTo>
                    <a:pt x="32186" y="62057"/>
                  </a:lnTo>
                  <a:lnTo>
                    <a:pt x="23652" y="57790"/>
                  </a:lnTo>
                  <a:lnTo>
                    <a:pt x="27920" y="31577"/>
                  </a:lnTo>
                  <a:lnTo>
                    <a:pt x="40112" y="37064"/>
                  </a:lnTo>
                  <a:lnTo>
                    <a:pt x="44378" y="24872"/>
                  </a:lnTo>
                  <a:lnTo>
                    <a:pt x="43769" y="24872"/>
                  </a:lnTo>
                  <a:lnTo>
                    <a:pt x="47426" y="18776"/>
                  </a:lnTo>
                  <a:lnTo>
                    <a:pt x="45598"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8" name="Google Shape;1198;p67"/>
            <p:cNvSpPr/>
            <p:nvPr/>
          </p:nvSpPr>
          <p:spPr>
            <a:xfrm>
              <a:off x="6535460" y="2332596"/>
              <a:ext cx="353750" cy="376573"/>
            </a:xfrm>
            <a:custGeom>
              <a:rect b="b" l="l" r="r" t="t"/>
              <a:pathLst>
                <a:path extrusionOk="0" h="402336" w="377952">
                  <a:moveTo>
                    <a:pt x="290048" y="340644"/>
                  </a:moveTo>
                  <a:lnTo>
                    <a:pt x="265664" y="343692"/>
                  </a:lnTo>
                  <a:lnTo>
                    <a:pt x="233964" y="347960"/>
                  </a:lnTo>
                  <a:lnTo>
                    <a:pt x="196169" y="344302"/>
                  </a:lnTo>
                  <a:lnTo>
                    <a:pt x="192512" y="365028"/>
                  </a:lnTo>
                  <a:lnTo>
                    <a:pt x="238232" y="385145"/>
                  </a:lnTo>
                  <a:lnTo>
                    <a:pt x="254691" y="389412"/>
                  </a:lnTo>
                  <a:lnTo>
                    <a:pt x="280294" y="404043"/>
                  </a:lnTo>
                  <a:lnTo>
                    <a:pt x="285780" y="383926"/>
                  </a:lnTo>
                  <a:lnTo>
                    <a:pt x="280294" y="371734"/>
                  </a:lnTo>
                  <a:lnTo>
                    <a:pt x="290048" y="340644"/>
                  </a:lnTo>
                  <a:close/>
                  <a:moveTo>
                    <a:pt x="84612" y="225430"/>
                  </a:moveTo>
                  <a:lnTo>
                    <a:pt x="69372" y="237012"/>
                  </a:lnTo>
                  <a:lnTo>
                    <a:pt x="52304" y="235184"/>
                  </a:lnTo>
                  <a:lnTo>
                    <a:pt x="60228" y="257129"/>
                  </a:lnTo>
                  <a:lnTo>
                    <a:pt x="62667" y="303459"/>
                  </a:lnTo>
                  <a:lnTo>
                    <a:pt x="75468" y="313822"/>
                  </a:lnTo>
                  <a:lnTo>
                    <a:pt x="87660" y="301020"/>
                  </a:lnTo>
                  <a:lnTo>
                    <a:pt x="102291" y="303459"/>
                  </a:lnTo>
                  <a:lnTo>
                    <a:pt x="104729" y="252252"/>
                  </a:lnTo>
                  <a:lnTo>
                    <a:pt x="84612" y="225430"/>
                  </a:lnTo>
                  <a:close/>
                  <a:moveTo>
                    <a:pt x="171785" y="16337"/>
                  </a:moveTo>
                  <a:lnTo>
                    <a:pt x="163860" y="2926"/>
                  </a:lnTo>
                  <a:lnTo>
                    <a:pt x="134600" y="9632"/>
                  </a:lnTo>
                  <a:lnTo>
                    <a:pt x="131552" y="16947"/>
                  </a:lnTo>
                  <a:lnTo>
                    <a:pt x="112654" y="11460"/>
                  </a:lnTo>
                  <a:lnTo>
                    <a:pt x="110825" y="26700"/>
                  </a:lnTo>
                  <a:lnTo>
                    <a:pt x="98024" y="33406"/>
                  </a:lnTo>
                  <a:lnTo>
                    <a:pt x="74859" y="28529"/>
                  </a:lnTo>
                  <a:lnTo>
                    <a:pt x="69372" y="43769"/>
                  </a:lnTo>
                  <a:lnTo>
                    <a:pt x="54742" y="44988"/>
                  </a:lnTo>
                  <a:lnTo>
                    <a:pt x="49256" y="38892"/>
                  </a:lnTo>
                  <a:lnTo>
                    <a:pt x="32796" y="51694"/>
                  </a:lnTo>
                  <a:lnTo>
                    <a:pt x="18166" y="53523"/>
                  </a:lnTo>
                  <a:lnTo>
                    <a:pt x="4755" y="45598"/>
                  </a:lnTo>
                  <a:lnTo>
                    <a:pt x="3536" y="55961"/>
                  </a:lnTo>
                  <a:lnTo>
                    <a:pt x="13289" y="70592"/>
                  </a:lnTo>
                  <a:lnTo>
                    <a:pt x="2926" y="81564"/>
                  </a:lnTo>
                  <a:lnTo>
                    <a:pt x="12070" y="110825"/>
                  </a:lnTo>
                  <a:lnTo>
                    <a:pt x="28529" y="115702"/>
                  </a:lnTo>
                  <a:lnTo>
                    <a:pt x="25481" y="132161"/>
                  </a:lnTo>
                  <a:lnTo>
                    <a:pt x="38283" y="129113"/>
                  </a:lnTo>
                  <a:lnTo>
                    <a:pt x="55352" y="112044"/>
                  </a:lnTo>
                  <a:lnTo>
                    <a:pt x="69372" y="106558"/>
                  </a:lnTo>
                  <a:lnTo>
                    <a:pt x="94976" y="119360"/>
                  </a:lnTo>
                  <a:lnTo>
                    <a:pt x="110825" y="123627"/>
                  </a:lnTo>
                  <a:lnTo>
                    <a:pt x="122408" y="160203"/>
                  </a:lnTo>
                  <a:lnTo>
                    <a:pt x="144353" y="182148"/>
                  </a:lnTo>
                  <a:lnTo>
                    <a:pt x="174224" y="206532"/>
                  </a:lnTo>
                  <a:lnTo>
                    <a:pt x="199827" y="223601"/>
                  </a:lnTo>
                  <a:lnTo>
                    <a:pt x="223601" y="226040"/>
                  </a:lnTo>
                  <a:lnTo>
                    <a:pt x="237622" y="241280"/>
                  </a:lnTo>
                  <a:lnTo>
                    <a:pt x="258348" y="248595"/>
                  </a:lnTo>
                  <a:lnTo>
                    <a:pt x="268712" y="265054"/>
                  </a:lnTo>
                  <a:lnTo>
                    <a:pt x="282123" y="269931"/>
                  </a:lnTo>
                  <a:lnTo>
                    <a:pt x="293096" y="289438"/>
                  </a:lnTo>
                  <a:lnTo>
                    <a:pt x="307116" y="311993"/>
                  </a:lnTo>
                  <a:lnTo>
                    <a:pt x="300411" y="319918"/>
                  </a:lnTo>
                  <a:lnTo>
                    <a:pt x="295534" y="341254"/>
                  </a:lnTo>
                  <a:lnTo>
                    <a:pt x="296144" y="353446"/>
                  </a:lnTo>
                  <a:lnTo>
                    <a:pt x="308945" y="350398"/>
                  </a:lnTo>
                  <a:lnTo>
                    <a:pt x="324185" y="316260"/>
                  </a:lnTo>
                  <a:lnTo>
                    <a:pt x="336987" y="313822"/>
                  </a:lnTo>
                  <a:lnTo>
                    <a:pt x="339425" y="293705"/>
                  </a:lnTo>
                  <a:lnTo>
                    <a:pt x="315651" y="279684"/>
                  </a:lnTo>
                  <a:lnTo>
                    <a:pt x="327233" y="254691"/>
                  </a:lnTo>
                  <a:lnTo>
                    <a:pt x="354665" y="260787"/>
                  </a:lnTo>
                  <a:lnTo>
                    <a:pt x="373563" y="279075"/>
                  </a:lnTo>
                  <a:lnTo>
                    <a:pt x="378440" y="265054"/>
                  </a:lnTo>
                  <a:lnTo>
                    <a:pt x="374782" y="257739"/>
                  </a:lnTo>
                  <a:lnTo>
                    <a:pt x="346131" y="238232"/>
                  </a:lnTo>
                  <a:lnTo>
                    <a:pt x="322356" y="226649"/>
                  </a:lnTo>
                  <a:lnTo>
                    <a:pt x="293096" y="212628"/>
                  </a:lnTo>
                  <a:lnTo>
                    <a:pt x="301630" y="205313"/>
                  </a:lnTo>
                  <a:lnTo>
                    <a:pt x="293096" y="196779"/>
                  </a:lnTo>
                  <a:lnTo>
                    <a:pt x="268712" y="197388"/>
                  </a:lnTo>
                  <a:lnTo>
                    <a:pt x="232136" y="166908"/>
                  </a:lnTo>
                  <a:lnTo>
                    <a:pt x="214457" y="135819"/>
                  </a:lnTo>
                  <a:lnTo>
                    <a:pt x="184587" y="116921"/>
                  </a:lnTo>
                  <a:lnTo>
                    <a:pt x="173004" y="98024"/>
                  </a:lnTo>
                  <a:lnTo>
                    <a:pt x="176052" y="87051"/>
                  </a:lnTo>
                  <a:lnTo>
                    <a:pt x="173614" y="68763"/>
                  </a:lnTo>
                  <a:lnTo>
                    <a:pt x="197388" y="55352"/>
                  </a:lnTo>
                  <a:lnTo>
                    <a:pt x="222382" y="60838"/>
                  </a:lnTo>
                  <a:lnTo>
                    <a:pt x="213848" y="44379"/>
                  </a:lnTo>
                  <a:lnTo>
                    <a:pt x="215676" y="26091"/>
                  </a:lnTo>
                  <a:lnTo>
                    <a:pt x="171785" y="1633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9" name="Google Shape;1199;p67"/>
            <p:cNvSpPr/>
            <p:nvPr/>
          </p:nvSpPr>
          <p:spPr>
            <a:xfrm>
              <a:off x="3866930" y="3365889"/>
              <a:ext cx="68468" cy="34234"/>
            </a:xfrm>
            <a:custGeom>
              <a:rect b="b" l="l" r="r" t="t"/>
              <a:pathLst>
                <a:path extrusionOk="0" h="36576" w="73152">
                  <a:moveTo>
                    <a:pt x="49865" y="28529"/>
                  </a:moveTo>
                  <a:lnTo>
                    <a:pt x="73640" y="27920"/>
                  </a:lnTo>
                  <a:lnTo>
                    <a:pt x="68763" y="16947"/>
                  </a:lnTo>
                  <a:lnTo>
                    <a:pt x="52304" y="7803"/>
                  </a:lnTo>
                  <a:lnTo>
                    <a:pt x="29749" y="4145"/>
                  </a:lnTo>
                  <a:lnTo>
                    <a:pt x="22433" y="2926"/>
                  </a:lnTo>
                  <a:lnTo>
                    <a:pt x="7803" y="5365"/>
                  </a:lnTo>
                  <a:lnTo>
                    <a:pt x="2926" y="14509"/>
                  </a:lnTo>
                  <a:lnTo>
                    <a:pt x="20605" y="28529"/>
                  </a:lnTo>
                  <a:lnTo>
                    <a:pt x="38893" y="34625"/>
                  </a:lnTo>
                  <a:lnTo>
                    <a:pt x="49865" y="28529"/>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0" name="Google Shape;1200;p67"/>
            <p:cNvSpPr/>
            <p:nvPr/>
          </p:nvSpPr>
          <p:spPr>
            <a:xfrm>
              <a:off x="7418124" y="2827275"/>
              <a:ext cx="125524" cy="154052"/>
            </a:xfrm>
            <a:custGeom>
              <a:rect b="b" l="l" r="r" t="t"/>
              <a:pathLst>
                <a:path extrusionOk="0" h="164592" w="134112">
                  <a:moveTo>
                    <a:pt x="132161" y="49865"/>
                  </a:moveTo>
                  <a:lnTo>
                    <a:pt x="113264" y="2926"/>
                  </a:lnTo>
                  <a:lnTo>
                    <a:pt x="54742" y="43769"/>
                  </a:lnTo>
                  <a:lnTo>
                    <a:pt x="16337" y="28529"/>
                  </a:lnTo>
                  <a:lnTo>
                    <a:pt x="12070" y="40721"/>
                  </a:lnTo>
                  <a:lnTo>
                    <a:pt x="14509" y="64496"/>
                  </a:lnTo>
                  <a:lnTo>
                    <a:pt x="10850" y="76078"/>
                  </a:lnTo>
                  <a:lnTo>
                    <a:pt x="13289" y="90708"/>
                  </a:lnTo>
                  <a:lnTo>
                    <a:pt x="2926" y="152888"/>
                  </a:lnTo>
                  <a:lnTo>
                    <a:pt x="4754" y="158374"/>
                  </a:lnTo>
                  <a:lnTo>
                    <a:pt x="41941" y="164470"/>
                  </a:lnTo>
                  <a:lnTo>
                    <a:pt x="54742" y="152278"/>
                  </a:lnTo>
                  <a:lnTo>
                    <a:pt x="61448" y="138257"/>
                  </a:lnTo>
                  <a:lnTo>
                    <a:pt x="85832" y="133380"/>
                  </a:lnTo>
                  <a:lnTo>
                    <a:pt x="90098" y="119969"/>
                  </a:lnTo>
                  <a:lnTo>
                    <a:pt x="100462" y="113873"/>
                  </a:lnTo>
                  <a:lnTo>
                    <a:pt x="63277" y="74859"/>
                  </a:lnTo>
                  <a:lnTo>
                    <a:pt x="126674" y="55961"/>
                  </a:lnTo>
                  <a:lnTo>
                    <a:pt x="132161" y="4986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1" name="Google Shape;1201;p67"/>
            <p:cNvSpPr/>
            <p:nvPr/>
          </p:nvSpPr>
          <p:spPr>
            <a:xfrm>
              <a:off x="10279505" y="2387941"/>
              <a:ext cx="308105" cy="524919"/>
            </a:xfrm>
            <a:custGeom>
              <a:rect b="b" l="l" r="r" t="t"/>
              <a:pathLst>
                <a:path extrusionOk="0" h="560832" w="329184">
                  <a:moveTo>
                    <a:pt x="158984" y="441838"/>
                  </a:moveTo>
                  <a:lnTo>
                    <a:pt x="131552" y="433913"/>
                  </a:lnTo>
                  <a:lnTo>
                    <a:pt x="124846" y="450372"/>
                  </a:lnTo>
                  <a:lnTo>
                    <a:pt x="104729" y="445496"/>
                  </a:lnTo>
                  <a:lnTo>
                    <a:pt x="96805" y="468660"/>
                  </a:lnTo>
                  <a:lnTo>
                    <a:pt x="104120" y="486948"/>
                  </a:lnTo>
                  <a:lnTo>
                    <a:pt x="129722" y="497921"/>
                  </a:lnTo>
                  <a:lnTo>
                    <a:pt x="129113" y="475366"/>
                  </a:lnTo>
                  <a:lnTo>
                    <a:pt x="141914" y="466222"/>
                  </a:lnTo>
                  <a:lnTo>
                    <a:pt x="160813" y="479024"/>
                  </a:lnTo>
                  <a:lnTo>
                    <a:pt x="168737" y="455249"/>
                  </a:lnTo>
                  <a:lnTo>
                    <a:pt x="158984" y="441838"/>
                  </a:lnTo>
                  <a:close/>
                  <a:moveTo>
                    <a:pt x="307726" y="324185"/>
                  </a:moveTo>
                  <a:lnTo>
                    <a:pt x="285781" y="283342"/>
                  </a:lnTo>
                  <a:lnTo>
                    <a:pt x="293705" y="244328"/>
                  </a:lnTo>
                  <a:lnTo>
                    <a:pt x="276637" y="212628"/>
                  </a:lnTo>
                  <a:lnTo>
                    <a:pt x="227258" y="159593"/>
                  </a:lnTo>
                  <a:lnTo>
                    <a:pt x="197998" y="166908"/>
                  </a:lnTo>
                  <a:lnTo>
                    <a:pt x="199217" y="190683"/>
                  </a:lnTo>
                  <a:lnTo>
                    <a:pt x="230306" y="233964"/>
                  </a:lnTo>
                  <a:lnTo>
                    <a:pt x="236402" y="282123"/>
                  </a:lnTo>
                  <a:lnTo>
                    <a:pt x="226040" y="297363"/>
                  </a:lnTo>
                  <a:lnTo>
                    <a:pt x="198608" y="336987"/>
                  </a:lnTo>
                  <a:lnTo>
                    <a:pt x="168128" y="318089"/>
                  </a:lnTo>
                  <a:lnTo>
                    <a:pt x="168128" y="388193"/>
                  </a:lnTo>
                  <a:lnTo>
                    <a:pt x="129722" y="380268"/>
                  </a:lnTo>
                  <a:lnTo>
                    <a:pt x="71201" y="391851"/>
                  </a:lnTo>
                  <a:lnTo>
                    <a:pt x="59618" y="418673"/>
                  </a:lnTo>
                  <a:lnTo>
                    <a:pt x="35845" y="438790"/>
                  </a:lnTo>
                  <a:lnTo>
                    <a:pt x="29138" y="463174"/>
                  </a:lnTo>
                  <a:lnTo>
                    <a:pt x="2926" y="475366"/>
                  </a:lnTo>
                  <a:lnTo>
                    <a:pt x="27310" y="501579"/>
                  </a:lnTo>
                  <a:lnTo>
                    <a:pt x="52304" y="513161"/>
                  </a:lnTo>
                  <a:lnTo>
                    <a:pt x="57790" y="547908"/>
                  </a:lnTo>
                  <a:lnTo>
                    <a:pt x="79126" y="563148"/>
                  </a:lnTo>
                  <a:lnTo>
                    <a:pt x="94366" y="546689"/>
                  </a:lnTo>
                  <a:lnTo>
                    <a:pt x="89489" y="480852"/>
                  </a:lnTo>
                  <a:lnTo>
                    <a:pt x="44989" y="452201"/>
                  </a:lnTo>
                  <a:lnTo>
                    <a:pt x="82174" y="451592"/>
                  </a:lnTo>
                  <a:lnTo>
                    <a:pt x="112654" y="433304"/>
                  </a:lnTo>
                  <a:lnTo>
                    <a:pt x="165080" y="424769"/>
                  </a:lnTo>
                  <a:lnTo>
                    <a:pt x="179710" y="454030"/>
                  </a:lnTo>
                  <a:lnTo>
                    <a:pt x="207752" y="468660"/>
                  </a:lnTo>
                  <a:lnTo>
                    <a:pt x="234574" y="424160"/>
                  </a:lnTo>
                  <a:lnTo>
                    <a:pt x="290048" y="421721"/>
                  </a:lnTo>
                  <a:lnTo>
                    <a:pt x="322966" y="403433"/>
                  </a:lnTo>
                  <a:lnTo>
                    <a:pt x="326624" y="375392"/>
                  </a:lnTo>
                  <a:lnTo>
                    <a:pt x="311384" y="355884"/>
                  </a:lnTo>
                  <a:lnTo>
                    <a:pt x="307726" y="324185"/>
                  </a:lnTo>
                  <a:close/>
                  <a:moveTo>
                    <a:pt x="235793" y="54742"/>
                  </a:moveTo>
                  <a:lnTo>
                    <a:pt x="203485" y="41940"/>
                  </a:lnTo>
                  <a:lnTo>
                    <a:pt x="140086" y="2926"/>
                  </a:lnTo>
                  <a:lnTo>
                    <a:pt x="151669" y="32187"/>
                  </a:lnTo>
                  <a:lnTo>
                    <a:pt x="177881" y="84003"/>
                  </a:lnTo>
                  <a:lnTo>
                    <a:pt x="146182" y="86441"/>
                  </a:lnTo>
                  <a:lnTo>
                    <a:pt x="149840" y="115092"/>
                  </a:lnTo>
                  <a:lnTo>
                    <a:pt x="177881" y="152278"/>
                  </a:lnTo>
                  <a:lnTo>
                    <a:pt x="212629" y="152278"/>
                  </a:lnTo>
                  <a:lnTo>
                    <a:pt x="202874" y="110825"/>
                  </a:lnTo>
                  <a:lnTo>
                    <a:pt x="268712" y="136428"/>
                  </a:lnTo>
                  <a:lnTo>
                    <a:pt x="271150" y="99243"/>
                  </a:lnTo>
                  <a:lnTo>
                    <a:pt x="310165" y="88880"/>
                  </a:lnTo>
                  <a:lnTo>
                    <a:pt x="273589" y="46817"/>
                  </a:lnTo>
                  <a:lnTo>
                    <a:pt x="263225" y="62667"/>
                  </a:lnTo>
                  <a:lnTo>
                    <a:pt x="235793" y="5474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2" name="Google Shape;1202;p67"/>
            <p:cNvSpPr/>
            <p:nvPr/>
          </p:nvSpPr>
          <p:spPr>
            <a:xfrm>
              <a:off x="7648632" y="2043320"/>
              <a:ext cx="1141129" cy="519214"/>
            </a:xfrm>
            <a:custGeom>
              <a:rect b="b" l="l" r="r" t="t"/>
              <a:pathLst>
                <a:path extrusionOk="0" h="554736" w="1219200">
                  <a:moveTo>
                    <a:pt x="630814" y="10851"/>
                  </a:moveTo>
                  <a:lnTo>
                    <a:pt x="575950" y="2926"/>
                  </a:lnTo>
                  <a:lnTo>
                    <a:pt x="557052" y="18166"/>
                  </a:lnTo>
                  <a:lnTo>
                    <a:pt x="491216" y="31577"/>
                  </a:lnTo>
                  <a:lnTo>
                    <a:pt x="480852" y="40721"/>
                  </a:lnTo>
                  <a:lnTo>
                    <a:pt x="378440" y="53523"/>
                  </a:lnTo>
                  <a:lnTo>
                    <a:pt x="369905" y="66324"/>
                  </a:lnTo>
                  <a:lnTo>
                    <a:pt x="400385" y="91318"/>
                  </a:lnTo>
                  <a:lnTo>
                    <a:pt x="376610" y="101072"/>
                  </a:lnTo>
                  <a:lnTo>
                    <a:pt x="385754" y="111435"/>
                  </a:lnTo>
                  <a:lnTo>
                    <a:pt x="363809" y="129113"/>
                  </a:lnTo>
                  <a:lnTo>
                    <a:pt x="421112" y="154716"/>
                  </a:lnTo>
                  <a:lnTo>
                    <a:pt x="419892" y="173004"/>
                  </a:lnTo>
                  <a:lnTo>
                    <a:pt x="377830" y="171176"/>
                  </a:lnTo>
                  <a:lnTo>
                    <a:pt x="372953" y="182148"/>
                  </a:lnTo>
                  <a:lnTo>
                    <a:pt x="328452" y="162641"/>
                  </a:lnTo>
                  <a:lnTo>
                    <a:pt x="282122" y="163860"/>
                  </a:lnTo>
                  <a:lnTo>
                    <a:pt x="255910" y="179100"/>
                  </a:lnTo>
                  <a:lnTo>
                    <a:pt x="215676" y="164470"/>
                  </a:lnTo>
                  <a:lnTo>
                    <a:pt x="143134" y="138257"/>
                  </a:lnTo>
                  <a:lnTo>
                    <a:pt x="97414" y="139476"/>
                  </a:lnTo>
                  <a:lnTo>
                    <a:pt x="48036" y="179710"/>
                  </a:lnTo>
                  <a:lnTo>
                    <a:pt x="52304" y="207752"/>
                  </a:lnTo>
                  <a:lnTo>
                    <a:pt x="15728" y="185806"/>
                  </a:lnTo>
                  <a:lnTo>
                    <a:pt x="2926" y="227259"/>
                  </a:lnTo>
                  <a:lnTo>
                    <a:pt x="13289" y="234574"/>
                  </a:lnTo>
                  <a:lnTo>
                    <a:pt x="2926" y="263225"/>
                  </a:lnTo>
                  <a:lnTo>
                    <a:pt x="35234" y="289438"/>
                  </a:lnTo>
                  <a:lnTo>
                    <a:pt x="57180" y="288219"/>
                  </a:lnTo>
                  <a:lnTo>
                    <a:pt x="82784" y="313212"/>
                  </a:lnTo>
                  <a:lnTo>
                    <a:pt x="84002" y="332720"/>
                  </a:lnTo>
                  <a:lnTo>
                    <a:pt x="101072" y="338816"/>
                  </a:lnTo>
                  <a:lnTo>
                    <a:pt x="127894" y="330891"/>
                  </a:lnTo>
                  <a:lnTo>
                    <a:pt x="158374" y="314432"/>
                  </a:lnTo>
                  <a:lnTo>
                    <a:pt x="187025" y="323576"/>
                  </a:lnTo>
                  <a:lnTo>
                    <a:pt x="216896" y="321747"/>
                  </a:lnTo>
                  <a:lnTo>
                    <a:pt x="228478" y="345521"/>
                  </a:lnTo>
                  <a:lnTo>
                    <a:pt x="232136" y="382097"/>
                  </a:lnTo>
                  <a:lnTo>
                    <a:pt x="204094" y="376611"/>
                  </a:lnTo>
                  <a:lnTo>
                    <a:pt x="179710" y="382707"/>
                  </a:lnTo>
                  <a:lnTo>
                    <a:pt x="185196" y="410139"/>
                  </a:lnTo>
                  <a:lnTo>
                    <a:pt x="154716" y="406481"/>
                  </a:lnTo>
                  <a:lnTo>
                    <a:pt x="158374" y="418673"/>
                  </a:lnTo>
                  <a:lnTo>
                    <a:pt x="177881" y="428427"/>
                  </a:lnTo>
                  <a:lnTo>
                    <a:pt x="200436" y="461955"/>
                  </a:lnTo>
                  <a:lnTo>
                    <a:pt x="239450" y="474756"/>
                  </a:lnTo>
                  <a:lnTo>
                    <a:pt x="248594" y="487558"/>
                  </a:lnTo>
                  <a:lnTo>
                    <a:pt x="244328" y="503408"/>
                  </a:lnTo>
                  <a:lnTo>
                    <a:pt x="248594" y="512552"/>
                  </a:lnTo>
                  <a:lnTo>
                    <a:pt x="259568" y="500360"/>
                  </a:lnTo>
                  <a:lnTo>
                    <a:pt x="293096" y="492435"/>
                  </a:lnTo>
                  <a:lnTo>
                    <a:pt x="316260" y="502798"/>
                  </a:lnTo>
                  <a:lnTo>
                    <a:pt x="346130" y="532668"/>
                  </a:lnTo>
                  <a:lnTo>
                    <a:pt x="361370" y="530840"/>
                  </a:lnTo>
                  <a:lnTo>
                    <a:pt x="323576" y="391851"/>
                  </a:lnTo>
                  <a:lnTo>
                    <a:pt x="396118" y="369905"/>
                  </a:lnTo>
                  <a:lnTo>
                    <a:pt x="402824" y="372953"/>
                  </a:lnTo>
                  <a:lnTo>
                    <a:pt x="458297" y="400385"/>
                  </a:lnTo>
                  <a:lnTo>
                    <a:pt x="487558" y="414406"/>
                  </a:lnTo>
                  <a:lnTo>
                    <a:pt x="527182" y="447934"/>
                  </a:lnTo>
                  <a:lnTo>
                    <a:pt x="561929" y="442448"/>
                  </a:lnTo>
                  <a:lnTo>
                    <a:pt x="614354" y="439400"/>
                  </a:lnTo>
                  <a:lnTo>
                    <a:pt x="660074" y="466832"/>
                  </a:lnTo>
                  <a:lnTo>
                    <a:pt x="669218" y="504627"/>
                  </a:lnTo>
                  <a:lnTo>
                    <a:pt x="684458" y="505236"/>
                  </a:lnTo>
                  <a:lnTo>
                    <a:pt x="700308" y="535716"/>
                  </a:lnTo>
                  <a:lnTo>
                    <a:pt x="740542" y="536936"/>
                  </a:lnTo>
                  <a:lnTo>
                    <a:pt x="754562" y="555224"/>
                  </a:lnTo>
                  <a:lnTo>
                    <a:pt x="766145" y="555224"/>
                  </a:lnTo>
                  <a:lnTo>
                    <a:pt x="771632" y="527792"/>
                  </a:lnTo>
                  <a:lnTo>
                    <a:pt x="804550" y="501579"/>
                  </a:lnTo>
                  <a:lnTo>
                    <a:pt x="819790" y="494264"/>
                  </a:lnTo>
                  <a:lnTo>
                    <a:pt x="821618" y="477804"/>
                  </a:lnTo>
                  <a:lnTo>
                    <a:pt x="840516" y="472928"/>
                  </a:lnTo>
                  <a:lnTo>
                    <a:pt x="895990" y="485729"/>
                  </a:lnTo>
                  <a:lnTo>
                    <a:pt x="892942" y="463784"/>
                  </a:lnTo>
                  <a:lnTo>
                    <a:pt x="908182" y="455859"/>
                  </a:lnTo>
                  <a:lnTo>
                    <a:pt x="957560" y="471708"/>
                  </a:lnTo>
                  <a:lnTo>
                    <a:pt x="967313" y="467441"/>
                  </a:lnTo>
                  <a:lnTo>
                    <a:pt x="1019738" y="468660"/>
                  </a:lnTo>
                  <a:lnTo>
                    <a:pt x="1067288" y="472318"/>
                  </a:lnTo>
                  <a:lnTo>
                    <a:pt x="1087404" y="485729"/>
                  </a:lnTo>
                  <a:lnTo>
                    <a:pt x="1108740" y="491216"/>
                  </a:lnTo>
                  <a:lnTo>
                    <a:pt x="1098377" y="469880"/>
                  </a:lnTo>
                  <a:lnTo>
                    <a:pt x="1116056" y="460126"/>
                  </a:lnTo>
                  <a:lnTo>
                    <a:pt x="1063020" y="394899"/>
                  </a:lnTo>
                  <a:lnTo>
                    <a:pt x="1117884" y="380268"/>
                  </a:lnTo>
                  <a:lnTo>
                    <a:pt x="1130076" y="371734"/>
                  </a:lnTo>
                  <a:lnTo>
                    <a:pt x="1123980" y="304068"/>
                  </a:lnTo>
                  <a:lnTo>
                    <a:pt x="1189208" y="316260"/>
                  </a:lnTo>
                  <a:lnTo>
                    <a:pt x="1198961" y="299192"/>
                  </a:lnTo>
                  <a:lnTo>
                    <a:pt x="1183721" y="261396"/>
                  </a:lnTo>
                  <a:lnTo>
                    <a:pt x="1206886" y="257739"/>
                  </a:lnTo>
                  <a:lnTo>
                    <a:pt x="1217858" y="232136"/>
                  </a:lnTo>
                  <a:lnTo>
                    <a:pt x="1191646" y="208971"/>
                  </a:lnTo>
                  <a:lnTo>
                    <a:pt x="1155070" y="214457"/>
                  </a:lnTo>
                  <a:lnTo>
                    <a:pt x="1134953" y="198608"/>
                  </a:lnTo>
                  <a:lnTo>
                    <a:pt x="1111178" y="191292"/>
                  </a:lnTo>
                  <a:lnTo>
                    <a:pt x="1086185" y="169347"/>
                  </a:lnTo>
                  <a:lnTo>
                    <a:pt x="1066678" y="162641"/>
                  </a:lnTo>
                  <a:lnTo>
                    <a:pt x="1028882" y="172395"/>
                  </a:lnTo>
                  <a:lnTo>
                    <a:pt x="978286" y="150449"/>
                  </a:lnTo>
                  <a:lnTo>
                    <a:pt x="971580" y="170566"/>
                  </a:lnTo>
                  <a:lnTo>
                    <a:pt x="861242" y="76078"/>
                  </a:lnTo>
                  <a:lnTo>
                    <a:pt x="810646" y="47427"/>
                  </a:lnTo>
                  <a:lnTo>
                    <a:pt x="815522" y="35844"/>
                  </a:lnTo>
                  <a:lnTo>
                    <a:pt x="760049" y="70592"/>
                  </a:lnTo>
                  <a:lnTo>
                    <a:pt x="733226" y="73030"/>
                  </a:lnTo>
                  <a:lnTo>
                    <a:pt x="725912" y="52913"/>
                  </a:lnTo>
                  <a:lnTo>
                    <a:pt x="683240" y="40112"/>
                  </a:lnTo>
                  <a:lnTo>
                    <a:pt x="657026" y="49256"/>
                  </a:lnTo>
                  <a:lnTo>
                    <a:pt x="630814" y="1085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3" name="Google Shape;1203;p67"/>
            <p:cNvSpPr/>
            <p:nvPr/>
          </p:nvSpPr>
          <p:spPr>
            <a:xfrm>
              <a:off x="7428394" y="3838315"/>
              <a:ext cx="256754" cy="370867"/>
            </a:xfrm>
            <a:custGeom>
              <a:rect b="b" l="l" r="r" t="t"/>
              <a:pathLst>
                <a:path extrusionOk="0" h="396240" w="274320">
                  <a:moveTo>
                    <a:pt x="274198" y="64496"/>
                  </a:moveTo>
                  <a:lnTo>
                    <a:pt x="251034" y="64496"/>
                  </a:lnTo>
                  <a:lnTo>
                    <a:pt x="237013" y="51694"/>
                  </a:lnTo>
                  <a:lnTo>
                    <a:pt x="205923" y="67544"/>
                  </a:lnTo>
                  <a:lnTo>
                    <a:pt x="196170" y="84003"/>
                  </a:lnTo>
                  <a:lnTo>
                    <a:pt x="173005" y="80955"/>
                  </a:lnTo>
                  <a:lnTo>
                    <a:pt x="165690" y="76688"/>
                  </a:lnTo>
                  <a:lnTo>
                    <a:pt x="157765" y="77297"/>
                  </a:lnTo>
                  <a:lnTo>
                    <a:pt x="146792" y="77297"/>
                  </a:lnTo>
                  <a:lnTo>
                    <a:pt x="102901" y="44379"/>
                  </a:lnTo>
                  <a:lnTo>
                    <a:pt x="79126" y="44379"/>
                  </a:lnTo>
                  <a:lnTo>
                    <a:pt x="66934" y="31577"/>
                  </a:lnTo>
                  <a:lnTo>
                    <a:pt x="66934" y="9632"/>
                  </a:lnTo>
                  <a:lnTo>
                    <a:pt x="49256" y="2926"/>
                  </a:lnTo>
                  <a:lnTo>
                    <a:pt x="26091" y="28529"/>
                  </a:lnTo>
                  <a:lnTo>
                    <a:pt x="5365" y="51694"/>
                  </a:lnTo>
                  <a:lnTo>
                    <a:pt x="21824" y="78517"/>
                  </a:lnTo>
                  <a:lnTo>
                    <a:pt x="26091" y="98024"/>
                  </a:lnTo>
                  <a:lnTo>
                    <a:pt x="41941" y="142525"/>
                  </a:lnTo>
                  <a:lnTo>
                    <a:pt x="29139" y="171176"/>
                  </a:lnTo>
                  <a:lnTo>
                    <a:pt x="12680" y="196779"/>
                  </a:lnTo>
                  <a:lnTo>
                    <a:pt x="2926" y="212629"/>
                  </a:lnTo>
                  <a:lnTo>
                    <a:pt x="2926" y="214457"/>
                  </a:lnTo>
                  <a:lnTo>
                    <a:pt x="11461" y="229088"/>
                  </a:lnTo>
                  <a:lnTo>
                    <a:pt x="9022" y="257739"/>
                  </a:lnTo>
                  <a:lnTo>
                    <a:pt x="132162" y="336987"/>
                  </a:lnTo>
                  <a:lnTo>
                    <a:pt x="134600" y="359542"/>
                  </a:lnTo>
                  <a:lnTo>
                    <a:pt x="183368" y="397947"/>
                  </a:lnTo>
                  <a:lnTo>
                    <a:pt x="196779" y="385145"/>
                  </a:lnTo>
                  <a:lnTo>
                    <a:pt x="204094" y="359542"/>
                  </a:lnTo>
                  <a:lnTo>
                    <a:pt x="215067" y="343693"/>
                  </a:lnTo>
                  <a:lnTo>
                    <a:pt x="220554" y="316261"/>
                  </a:lnTo>
                  <a:lnTo>
                    <a:pt x="233355" y="313822"/>
                  </a:lnTo>
                  <a:lnTo>
                    <a:pt x="241890" y="297363"/>
                  </a:lnTo>
                  <a:lnTo>
                    <a:pt x="266274" y="282123"/>
                  </a:lnTo>
                  <a:lnTo>
                    <a:pt x="246157" y="249814"/>
                  </a:lnTo>
                  <a:lnTo>
                    <a:pt x="244938" y="108387"/>
                  </a:lnTo>
                  <a:lnTo>
                    <a:pt x="274198" y="6449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4" name="Google Shape;1204;p67"/>
            <p:cNvSpPr/>
            <p:nvPr/>
          </p:nvSpPr>
          <p:spPr>
            <a:xfrm>
              <a:off x="8396072" y="2467250"/>
              <a:ext cx="290988" cy="142641"/>
            </a:xfrm>
            <a:custGeom>
              <a:rect b="b" l="l" r="r" t="t"/>
              <a:pathLst>
                <a:path extrusionOk="0" h="152400" w="310896">
                  <a:moveTo>
                    <a:pt x="310164" y="38283"/>
                  </a:moveTo>
                  <a:lnTo>
                    <a:pt x="288828" y="32797"/>
                  </a:lnTo>
                  <a:lnTo>
                    <a:pt x="268712" y="19385"/>
                  </a:lnTo>
                  <a:lnTo>
                    <a:pt x="221162" y="15728"/>
                  </a:lnTo>
                  <a:lnTo>
                    <a:pt x="168737" y="14509"/>
                  </a:lnTo>
                  <a:lnTo>
                    <a:pt x="158984" y="18776"/>
                  </a:lnTo>
                  <a:lnTo>
                    <a:pt x="109606" y="2926"/>
                  </a:lnTo>
                  <a:lnTo>
                    <a:pt x="94366" y="10851"/>
                  </a:lnTo>
                  <a:lnTo>
                    <a:pt x="97414" y="32797"/>
                  </a:lnTo>
                  <a:lnTo>
                    <a:pt x="41940" y="19995"/>
                  </a:lnTo>
                  <a:lnTo>
                    <a:pt x="23042" y="24872"/>
                  </a:lnTo>
                  <a:lnTo>
                    <a:pt x="21214" y="41331"/>
                  </a:lnTo>
                  <a:lnTo>
                    <a:pt x="32186" y="44989"/>
                  </a:lnTo>
                  <a:lnTo>
                    <a:pt x="13289" y="69982"/>
                  </a:lnTo>
                  <a:lnTo>
                    <a:pt x="41330" y="84003"/>
                  </a:lnTo>
                  <a:lnTo>
                    <a:pt x="60838" y="74249"/>
                  </a:lnTo>
                  <a:lnTo>
                    <a:pt x="104120" y="94366"/>
                  </a:lnTo>
                  <a:lnTo>
                    <a:pt x="72420" y="121798"/>
                  </a:lnTo>
                  <a:lnTo>
                    <a:pt x="47426" y="118141"/>
                  </a:lnTo>
                  <a:lnTo>
                    <a:pt x="38892" y="130333"/>
                  </a:lnTo>
                  <a:lnTo>
                    <a:pt x="2926" y="123627"/>
                  </a:lnTo>
                  <a:lnTo>
                    <a:pt x="6584" y="146182"/>
                  </a:lnTo>
                  <a:lnTo>
                    <a:pt x="39502" y="143134"/>
                  </a:lnTo>
                  <a:lnTo>
                    <a:pt x="82784" y="155326"/>
                  </a:lnTo>
                  <a:lnTo>
                    <a:pt x="140696" y="149840"/>
                  </a:lnTo>
                  <a:lnTo>
                    <a:pt x="146792" y="140696"/>
                  </a:lnTo>
                  <a:lnTo>
                    <a:pt x="140086" y="131552"/>
                  </a:lnTo>
                  <a:lnTo>
                    <a:pt x="164470" y="113264"/>
                  </a:lnTo>
                  <a:lnTo>
                    <a:pt x="183977" y="105949"/>
                  </a:lnTo>
                  <a:lnTo>
                    <a:pt x="218724" y="111435"/>
                  </a:lnTo>
                  <a:lnTo>
                    <a:pt x="222382" y="87051"/>
                  </a:lnTo>
                  <a:lnTo>
                    <a:pt x="261396" y="82174"/>
                  </a:lnTo>
                  <a:lnTo>
                    <a:pt x="267492" y="67544"/>
                  </a:lnTo>
                  <a:lnTo>
                    <a:pt x="308945" y="46817"/>
                  </a:lnTo>
                  <a:lnTo>
                    <a:pt x="310164" y="3828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5" name="Google Shape;1205;p67"/>
            <p:cNvSpPr/>
            <p:nvPr/>
          </p:nvSpPr>
          <p:spPr>
            <a:xfrm>
              <a:off x="9597110" y="3509671"/>
              <a:ext cx="171169" cy="148347"/>
            </a:xfrm>
            <a:custGeom>
              <a:rect b="b" l="l" r="r" t="t"/>
              <a:pathLst>
                <a:path extrusionOk="0" h="158496" w="182880">
                  <a:moveTo>
                    <a:pt x="170566" y="16947"/>
                  </a:moveTo>
                  <a:lnTo>
                    <a:pt x="138866" y="2926"/>
                  </a:lnTo>
                  <a:lnTo>
                    <a:pt x="126674" y="29139"/>
                  </a:lnTo>
                  <a:lnTo>
                    <a:pt x="96804" y="14508"/>
                  </a:lnTo>
                  <a:lnTo>
                    <a:pt x="64496" y="8412"/>
                  </a:lnTo>
                  <a:lnTo>
                    <a:pt x="21214" y="16337"/>
                  </a:lnTo>
                  <a:lnTo>
                    <a:pt x="2926" y="48036"/>
                  </a:lnTo>
                  <a:lnTo>
                    <a:pt x="15728" y="94976"/>
                  </a:lnTo>
                  <a:lnTo>
                    <a:pt x="36454" y="135209"/>
                  </a:lnTo>
                  <a:lnTo>
                    <a:pt x="52304" y="155326"/>
                  </a:lnTo>
                  <a:lnTo>
                    <a:pt x="80954" y="160812"/>
                  </a:lnTo>
                  <a:lnTo>
                    <a:pt x="109606" y="145572"/>
                  </a:lnTo>
                  <a:lnTo>
                    <a:pt x="144962" y="142524"/>
                  </a:lnTo>
                  <a:lnTo>
                    <a:pt x="127894" y="119360"/>
                  </a:lnTo>
                  <a:lnTo>
                    <a:pt x="182148" y="89489"/>
                  </a:lnTo>
                  <a:lnTo>
                    <a:pt x="181538" y="42550"/>
                  </a:lnTo>
                  <a:lnTo>
                    <a:pt x="170566" y="1694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6" name="Google Shape;1206;p67"/>
            <p:cNvSpPr/>
            <p:nvPr/>
          </p:nvSpPr>
          <p:spPr>
            <a:xfrm>
              <a:off x="10110618" y="2634425"/>
              <a:ext cx="136935" cy="159758"/>
            </a:xfrm>
            <a:custGeom>
              <a:rect b="b" l="l" r="r" t="t"/>
              <a:pathLst>
                <a:path extrusionOk="0" h="170688" w="146304">
                  <a:moveTo>
                    <a:pt x="2926" y="37064"/>
                  </a:moveTo>
                  <a:lnTo>
                    <a:pt x="40721" y="70592"/>
                  </a:lnTo>
                  <a:lnTo>
                    <a:pt x="19994" y="77297"/>
                  </a:lnTo>
                  <a:lnTo>
                    <a:pt x="51694" y="118750"/>
                  </a:lnTo>
                  <a:lnTo>
                    <a:pt x="58400" y="148011"/>
                  </a:lnTo>
                  <a:lnTo>
                    <a:pt x="71201" y="169347"/>
                  </a:lnTo>
                  <a:lnTo>
                    <a:pt x="98633" y="166299"/>
                  </a:lnTo>
                  <a:lnTo>
                    <a:pt x="118140" y="149840"/>
                  </a:lnTo>
                  <a:lnTo>
                    <a:pt x="143744" y="142524"/>
                  </a:lnTo>
                  <a:lnTo>
                    <a:pt x="146792" y="120579"/>
                  </a:lnTo>
                  <a:lnTo>
                    <a:pt x="126065" y="74859"/>
                  </a:lnTo>
                  <a:lnTo>
                    <a:pt x="105948" y="49256"/>
                  </a:lnTo>
                  <a:lnTo>
                    <a:pt x="55961" y="2926"/>
                  </a:lnTo>
                  <a:lnTo>
                    <a:pt x="56570" y="12680"/>
                  </a:lnTo>
                  <a:lnTo>
                    <a:pt x="43769" y="15118"/>
                  </a:lnTo>
                  <a:lnTo>
                    <a:pt x="22433" y="16947"/>
                  </a:lnTo>
                  <a:lnTo>
                    <a:pt x="18166" y="34625"/>
                  </a:lnTo>
                  <a:lnTo>
                    <a:pt x="3536" y="33406"/>
                  </a:lnTo>
                  <a:lnTo>
                    <a:pt x="2926" y="3706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67"/>
            <p:cNvSpPr/>
            <p:nvPr/>
          </p:nvSpPr>
          <p:spPr>
            <a:xfrm>
              <a:off x="7779291" y="2947094"/>
              <a:ext cx="62762" cy="57056"/>
            </a:xfrm>
            <a:custGeom>
              <a:rect b="b" l="l" r="r" t="t"/>
              <a:pathLst>
                <a:path extrusionOk="0" h="60960" w="67056">
                  <a:moveTo>
                    <a:pt x="44989" y="5974"/>
                  </a:moveTo>
                  <a:lnTo>
                    <a:pt x="22434" y="2926"/>
                  </a:lnTo>
                  <a:lnTo>
                    <a:pt x="2926" y="40112"/>
                  </a:lnTo>
                  <a:lnTo>
                    <a:pt x="32797" y="43769"/>
                  </a:lnTo>
                  <a:lnTo>
                    <a:pt x="43160" y="62667"/>
                  </a:lnTo>
                  <a:lnTo>
                    <a:pt x="66325" y="61448"/>
                  </a:lnTo>
                  <a:lnTo>
                    <a:pt x="51694" y="32187"/>
                  </a:lnTo>
                  <a:lnTo>
                    <a:pt x="53523" y="23043"/>
                  </a:lnTo>
                  <a:lnTo>
                    <a:pt x="44989" y="597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8" name="Google Shape;1208;p67"/>
            <p:cNvSpPr/>
            <p:nvPr/>
          </p:nvSpPr>
          <p:spPr>
            <a:xfrm>
              <a:off x="9492697" y="3222677"/>
              <a:ext cx="262460" cy="313810"/>
            </a:xfrm>
            <a:custGeom>
              <a:rect b="b" l="l" r="r" t="t"/>
              <a:pathLst>
                <a:path extrusionOk="0" h="335280" w="280416">
                  <a:moveTo>
                    <a:pt x="282123" y="323576"/>
                  </a:moveTo>
                  <a:lnTo>
                    <a:pt x="283342" y="284561"/>
                  </a:lnTo>
                  <a:lnTo>
                    <a:pt x="271150" y="257129"/>
                  </a:lnTo>
                  <a:lnTo>
                    <a:pt x="241889" y="230307"/>
                  </a:lnTo>
                  <a:lnTo>
                    <a:pt x="215677" y="196169"/>
                  </a:lnTo>
                  <a:lnTo>
                    <a:pt x="180929" y="150449"/>
                  </a:lnTo>
                  <a:lnTo>
                    <a:pt x="136429" y="127284"/>
                  </a:lnTo>
                  <a:lnTo>
                    <a:pt x="144353" y="113264"/>
                  </a:lnTo>
                  <a:lnTo>
                    <a:pt x="164470" y="102900"/>
                  </a:lnTo>
                  <a:lnTo>
                    <a:pt x="146182" y="69372"/>
                  </a:lnTo>
                  <a:lnTo>
                    <a:pt x="104729" y="68763"/>
                  </a:lnTo>
                  <a:lnTo>
                    <a:pt x="84003" y="34016"/>
                  </a:lnTo>
                  <a:lnTo>
                    <a:pt x="59619" y="2926"/>
                  </a:lnTo>
                  <a:lnTo>
                    <a:pt x="43160" y="9022"/>
                  </a:lnTo>
                  <a:lnTo>
                    <a:pt x="54742" y="52913"/>
                  </a:lnTo>
                  <a:lnTo>
                    <a:pt x="37064" y="52304"/>
                  </a:lnTo>
                  <a:lnTo>
                    <a:pt x="32797" y="43160"/>
                  </a:lnTo>
                  <a:lnTo>
                    <a:pt x="7803" y="68153"/>
                  </a:lnTo>
                  <a:lnTo>
                    <a:pt x="2926" y="82784"/>
                  </a:lnTo>
                  <a:lnTo>
                    <a:pt x="18776" y="94366"/>
                  </a:lnTo>
                  <a:lnTo>
                    <a:pt x="24262" y="117531"/>
                  </a:lnTo>
                  <a:lnTo>
                    <a:pt x="47427" y="119360"/>
                  </a:lnTo>
                  <a:lnTo>
                    <a:pt x="44989" y="160203"/>
                  </a:lnTo>
                  <a:lnTo>
                    <a:pt x="51085" y="194950"/>
                  </a:lnTo>
                  <a:lnTo>
                    <a:pt x="83393" y="171785"/>
                  </a:lnTo>
                  <a:lnTo>
                    <a:pt x="94366" y="179100"/>
                  </a:lnTo>
                  <a:lnTo>
                    <a:pt x="113873" y="177881"/>
                  </a:lnTo>
                  <a:lnTo>
                    <a:pt x="118750" y="164470"/>
                  </a:lnTo>
                  <a:lnTo>
                    <a:pt x="144963" y="166908"/>
                  </a:lnTo>
                  <a:lnTo>
                    <a:pt x="174833" y="198608"/>
                  </a:lnTo>
                  <a:lnTo>
                    <a:pt x="182758" y="237012"/>
                  </a:lnTo>
                  <a:lnTo>
                    <a:pt x="214457" y="270540"/>
                  </a:lnTo>
                  <a:lnTo>
                    <a:pt x="217505" y="303459"/>
                  </a:lnTo>
                  <a:lnTo>
                    <a:pt x="208361" y="321137"/>
                  </a:lnTo>
                  <a:lnTo>
                    <a:pt x="238232" y="335768"/>
                  </a:lnTo>
                  <a:lnTo>
                    <a:pt x="250424" y="309555"/>
                  </a:lnTo>
                  <a:lnTo>
                    <a:pt x="282123" y="32357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9" name="Google Shape;1209;p67"/>
            <p:cNvSpPr/>
            <p:nvPr/>
          </p:nvSpPr>
          <p:spPr>
            <a:xfrm>
              <a:off x="7411277" y="2781060"/>
              <a:ext cx="45645" cy="57056"/>
            </a:xfrm>
            <a:custGeom>
              <a:rect b="b" l="l" r="r" t="t"/>
              <a:pathLst>
                <a:path extrusionOk="0" h="60960" w="48768">
                  <a:moveTo>
                    <a:pt x="24872" y="55961"/>
                  </a:moveTo>
                  <a:lnTo>
                    <a:pt x="30358" y="34625"/>
                  </a:lnTo>
                  <a:lnTo>
                    <a:pt x="46208" y="19995"/>
                  </a:lnTo>
                  <a:lnTo>
                    <a:pt x="38893" y="4755"/>
                  </a:lnTo>
                  <a:lnTo>
                    <a:pt x="24262" y="2926"/>
                  </a:lnTo>
                  <a:lnTo>
                    <a:pt x="23653" y="4145"/>
                  </a:lnTo>
                  <a:lnTo>
                    <a:pt x="10851" y="31577"/>
                  </a:lnTo>
                  <a:lnTo>
                    <a:pt x="2926" y="63277"/>
                  </a:lnTo>
                  <a:lnTo>
                    <a:pt x="13899" y="63277"/>
                  </a:lnTo>
                  <a:lnTo>
                    <a:pt x="16338" y="56571"/>
                  </a:lnTo>
                  <a:lnTo>
                    <a:pt x="24872" y="5596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0" name="Google Shape;1210;p67"/>
            <p:cNvSpPr/>
            <p:nvPr/>
          </p:nvSpPr>
          <p:spPr>
            <a:xfrm>
              <a:off x="5975736" y="3728197"/>
              <a:ext cx="125524" cy="154052"/>
            </a:xfrm>
            <a:custGeom>
              <a:rect b="b" l="l" r="r" t="t"/>
              <a:pathLst>
                <a:path extrusionOk="0" h="164592" w="134112">
                  <a:moveTo>
                    <a:pt x="105339" y="36454"/>
                  </a:moveTo>
                  <a:lnTo>
                    <a:pt x="95585" y="35235"/>
                  </a:lnTo>
                  <a:lnTo>
                    <a:pt x="88880" y="51085"/>
                  </a:lnTo>
                  <a:lnTo>
                    <a:pt x="79126" y="50475"/>
                  </a:lnTo>
                  <a:lnTo>
                    <a:pt x="72421" y="42550"/>
                  </a:lnTo>
                  <a:lnTo>
                    <a:pt x="74859" y="26701"/>
                  </a:lnTo>
                  <a:lnTo>
                    <a:pt x="60838" y="2926"/>
                  </a:lnTo>
                  <a:lnTo>
                    <a:pt x="51694" y="7193"/>
                  </a:lnTo>
                  <a:lnTo>
                    <a:pt x="44379" y="8413"/>
                  </a:lnTo>
                  <a:lnTo>
                    <a:pt x="28529" y="26701"/>
                  </a:lnTo>
                  <a:lnTo>
                    <a:pt x="12680" y="47427"/>
                  </a:lnTo>
                  <a:lnTo>
                    <a:pt x="10851" y="59009"/>
                  </a:lnTo>
                  <a:lnTo>
                    <a:pt x="2926" y="71201"/>
                  </a:lnTo>
                  <a:lnTo>
                    <a:pt x="25481" y="96195"/>
                  </a:lnTo>
                  <a:lnTo>
                    <a:pt x="54742" y="117531"/>
                  </a:lnTo>
                  <a:lnTo>
                    <a:pt x="85832" y="146792"/>
                  </a:lnTo>
                  <a:lnTo>
                    <a:pt x="120579" y="165689"/>
                  </a:lnTo>
                  <a:lnTo>
                    <a:pt x="129723" y="165080"/>
                  </a:lnTo>
                  <a:lnTo>
                    <a:pt x="132771" y="133381"/>
                  </a:lnTo>
                  <a:lnTo>
                    <a:pt x="135819" y="128504"/>
                  </a:lnTo>
                  <a:lnTo>
                    <a:pt x="134600" y="113264"/>
                  </a:lnTo>
                  <a:lnTo>
                    <a:pt x="120579" y="96805"/>
                  </a:lnTo>
                  <a:lnTo>
                    <a:pt x="109606" y="94366"/>
                  </a:lnTo>
                  <a:lnTo>
                    <a:pt x="99853" y="83393"/>
                  </a:lnTo>
                  <a:lnTo>
                    <a:pt x="107168" y="66325"/>
                  </a:lnTo>
                  <a:lnTo>
                    <a:pt x="103510" y="47427"/>
                  </a:lnTo>
                  <a:lnTo>
                    <a:pt x="105339" y="3645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1" name="Google Shape;1211;p67"/>
            <p:cNvSpPr/>
            <p:nvPr/>
          </p:nvSpPr>
          <p:spPr>
            <a:xfrm>
              <a:off x="6631316" y="2835834"/>
              <a:ext cx="502097" cy="496391"/>
            </a:xfrm>
            <a:custGeom>
              <a:rect b="b" l="l" r="r" t="t"/>
              <a:pathLst>
                <a:path extrusionOk="0" h="530352" w="536448">
                  <a:moveTo>
                    <a:pt x="516819" y="63886"/>
                  </a:moveTo>
                  <a:lnTo>
                    <a:pt x="507675" y="51084"/>
                  </a:lnTo>
                  <a:lnTo>
                    <a:pt x="474757" y="46208"/>
                  </a:lnTo>
                  <a:lnTo>
                    <a:pt x="463784" y="39502"/>
                  </a:lnTo>
                  <a:lnTo>
                    <a:pt x="451592" y="39502"/>
                  </a:lnTo>
                  <a:lnTo>
                    <a:pt x="439400" y="22433"/>
                  </a:lnTo>
                  <a:lnTo>
                    <a:pt x="394899" y="14508"/>
                  </a:lnTo>
                  <a:lnTo>
                    <a:pt x="372953" y="19385"/>
                  </a:lnTo>
                  <a:lnTo>
                    <a:pt x="350398" y="37673"/>
                  </a:lnTo>
                  <a:lnTo>
                    <a:pt x="341254" y="56571"/>
                  </a:lnTo>
                  <a:lnTo>
                    <a:pt x="350398" y="85832"/>
                  </a:lnTo>
                  <a:lnTo>
                    <a:pt x="335768" y="104120"/>
                  </a:lnTo>
                  <a:lnTo>
                    <a:pt x="320528" y="113873"/>
                  </a:lnTo>
                  <a:lnTo>
                    <a:pt x="284561" y="94976"/>
                  </a:lnTo>
                  <a:lnTo>
                    <a:pt x="237622" y="78516"/>
                  </a:lnTo>
                  <a:lnTo>
                    <a:pt x="207752" y="71201"/>
                  </a:lnTo>
                  <a:lnTo>
                    <a:pt x="190683" y="36454"/>
                  </a:lnTo>
                  <a:lnTo>
                    <a:pt x="146792" y="19385"/>
                  </a:lnTo>
                  <a:lnTo>
                    <a:pt x="119360" y="12680"/>
                  </a:lnTo>
                  <a:lnTo>
                    <a:pt x="105949" y="16337"/>
                  </a:lnTo>
                  <a:lnTo>
                    <a:pt x="66934" y="2926"/>
                  </a:lnTo>
                  <a:lnTo>
                    <a:pt x="66325" y="32796"/>
                  </a:lnTo>
                  <a:lnTo>
                    <a:pt x="50475" y="43769"/>
                  </a:lnTo>
                  <a:lnTo>
                    <a:pt x="41331" y="55961"/>
                  </a:lnTo>
                  <a:lnTo>
                    <a:pt x="18776" y="71201"/>
                  </a:lnTo>
                  <a:lnTo>
                    <a:pt x="23043" y="87051"/>
                  </a:lnTo>
                  <a:lnTo>
                    <a:pt x="20605" y="103510"/>
                  </a:lnTo>
                  <a:lnTo>
                    <a:pt x="4755" y="112044"/>
                  </a:lnTo>
                  <a:lnTo>
                    <a:pt x="16337" y="146182"/>
                  </a:lnTo>
                  <a:lnTo>
                    <a:pt x="18776" y="164470"/>
                  </a:lnTo>
                  <a:lnTo>
                    <a:pt x="13289" y="196169"/>
                  </a:lnTo>
                  <a:lnTo>
                    <a:pt x="16337" y="213848"/>
                  </a:lnTo>
                  <a:lnTo>
                    <a:pt x="12680" y="235184"/>
                  </a:lnTo>
                  <a:lnTo>
                    <a:pt x="15728" y="259568"/>
                  </a:lnTo>
                  <a:lnTo>
                    <a:pt x="2926" y="275417"/>
                  </a:lnTo>
                  <a:lnTo>
                    <a:pt x="23653" y="304068"/>
                  </a:lnTo>
                  <a:lnTo>
                    <a:pt x="24872" y="320528"/>
                  </a:lnTo>
                  <a:lnTo>
                    <a:pt x="37064" y="342473"/>
                  </a:lnTo>
                  <a:lnTo>
                    <a:pt x="52913" y="335158"/>
                  </a:lnTo>
                  <a:lnTo>
                    <a:pt x="79126" y="352836"/>
                  </a:lnTo>
                  <a:lnTo>
                    <a:pt x="94366" y="377220"/>
                  </a:lnTo>
                  <a:lnTo>
                    <a:pt x="148011" y="394289"/>
                  </a:lnTo>
                  <a:lnTo>
                    <a:pt x="166909" y="415625"/>
                  </a:lnTo>
                  <a:lnTo>
                    <a:pt x="190683" y="400995"/>
                  </a:lnTo>
                  <a:lnTo>
                    <a:pt x="223601" y="379659"/>
                  </a:lnTo>
                  <a:lnTo>
                    <a:pt x="359542" y="454030"/>
                  </a:lnTo>
                  <a:lnTo>
                    <a:pt x="496093" y="528401"/>
                  </a:lnTo>
                  <a:lnTo>
                    <a:pt x="496093" y="511942"/>
                  </a:lnTo>
                  <a:lnTo>
                    <a:pt x="534497" y="511942"/>
                  </a:lnTo>
                  <a:lnTo>
                    <a:pt x="531449" y="434523"/>
                  </a:lnTo>
                  <a:lnTo>
                    <a:pt x="525353" y="291876"/>
                  </a:lnTo>
                  <a:lnTo>
                    <a:pt x="517429" y="153497"/>
                  </a:lnTo>
                  <a:lnTo>
                    <a:pt x="505237" y="122408"/>
                  </a:lnTo>
                  <a:lnTo>
                    <a:pt x="512552" y="98633"/>
                  </a:lnTo>
                  <a:lnTo>
                    <a:pt x="505846" y="82174"/>
                  </a:lnTo>
                  <a:lnTo>
                    <a:pt x="516819" y="6388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2" name="Google Shape;1212;p67"/>
            <p:cNvSpPr/>
            <p:nvPr/>
          </p:nvSpPr>
          <p:spPr>
            <a:xfrm>
              <a:off x="8889039" y="3681981"/>
              <a:ext cx="68468" cy="142641"/>
            </a:xfrm>
            <a:custGeom>
              <a:rect b="b" l="l" r="r" t="t"/>
              <a:pathLst>
                <a:path extrusionOk="0" h="152400" w="73152">
                  <a:moveTo>
                    <a:pt x="57790" y="143134"/>
                  </a:moveTo>
                  <a:lnTo>
                    <a:pt x="71811" y="132161"/>
                  </a:lnTo>
                  <a:lnTo>
                    <a:pt x="75469" y="91928"/>
                  </a:lnTo>
                  <a:lnTo>
                    <a:pt x="57181" y="51694"/>
                  </a:lnTo>
                  <a:lnTo>
                    <a:pt x="39502" y="24262"/>
                  </a:lnTo>
                  <a:lnTo>
                    <a:pt x="14509" y="2926"/>
                  </a:lnTo>
                  <a:lnTo>
                    <a:pt x="2926" y="65715"/>
                  </a:lnTo>
                  <a:lnTo>
                    <a:pt x="11461" y="121188"/>
                  </a:lnTo>
                  <a:lnTo>
                    <a:pt x="28530" y="152278"/>
                  </a:lnTo>
                  <a:lnTo>
                    <a:pt x="57790" y="14313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3" name="Google Shape;1213;p67"/>
            <p:cNvSpPr/>
            <p:nvPr/>
          </p:nvSpPr>
          <p:spPr>
            <a:xfrm>
              <a:off x="7172781" y="5078152"/>
              <a:ext cx="74173" cy="74173"/>
            </a:xfrm>
            <a:custGeom>
              <a:rect b="b" l="l" r="r" t="t"/>
              <a:pathLst>
                <a:path extrusionOk="0" h="79248" w="79248">
                  <a:moveTo>
                    <a:pt x="37673" y="76688"/>
                  </a:moveTo>
                  <a:lnTo>
                    <a:pt x="44378" y="64496"/>
                  </a:lnTo>
                  <a:lnTo>
                    <a:pt x="63277" y="58400"/>
                  </a:lnTo>
                  <a:lnTo>
                    <a:pt x="69982" y="45598"/>
                  </a:lnTo>
                  <a:lnTo>
                    <a:pt x="81565" y="26700"/>
                  </a:lnTo>
                  <a:lnTo>
                    <a:pt x="71201" y="15118"/>
                  </a:lnTo>
                  <a:lnTo>
                    <a:pt x="57181" y="2926"/>
                  </a:lnTo>
                  <a:lnTo>
                    <a:pt x="41330" y="10851"/>
                  </a:lnTo>
                  <a:lnTo>
                    <a:pt x="22433" y="26091"/>
                  </a:lnTo>
                  <a:lnTo>
                    <a:pt x="2926" y="50475"/>
                  </a:lnTo>
                  <a:lnTo>
                    <a:pt x="25481" y="80345"/>
                  </a:lnTo>
                  <a:lnTo>
                    <a:pt x="37673" y="7668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4" name="Google Shape;1214;p67"/>
            <p:cNvSpPr/>
            <p:nvPr/>
          </p:nvSpPr>
          <p:spPr>
            <a:xfrm>
              <a:off x="6900622" y="2009657"/>
              <a:ext cx="154052" cy="85585"/>
            </a:xfrm>
            <a:custGeom>
              <a:rect b="b" l="l" r="r" t="t"/>
              <a:pathLst>
                <a:path extrusionOk="0" h="91440" w="164592">
                  <a:moveTo>
                    <a:pt x="159594" y="30968"/>
                  </a:moveTo>
                  <a:lnTo>
                    <a:pt x="129114" y="13289"/>
                  </a:lnTo>
                  <a:lnTo>
                    <a:pt x="113874" y="10851"/>
                  </a:lnTo>
                  <a:lnTo>
                    <a:pt x="108387" y="2926"/>
                  </a:lnTo>
                  <a:lnTo>
                    <a:pt x="81565" y="6584"/>
                  </a:lnTo>
                  <a:lnTo>
                    <a:pt x="33406" y="4145"/>
                  </a:lnTo>
                  <a:lnTo>
                    <a:pt x="2926" y="15728"/>
                  </a:lnTo>
                  <a:lnTo>
                    <a:pt x="13290" y="46208"/>
                  </a:lnTo>
                  <a:lnTo>
                    <a:pt x="43770" y="52913"/>
                  </a:lnTo>
                  <a:lnTo>
                    <a:pt x="57181" y="58400"/>
                  </a:lnTo>
                  <a:lnTo>
                    <a:pt x="55962" y="68763"/>
                  </a:lnTo>
                  <a:lnTo>
                    <a:pt x="59619" y="77907"/>
                  </a:lnTo>
                  <a:lnTo>
                    <a:pt x="74859" y="81564"/>
                  </a:lnTo>
                  <a:lnTo>
                    <a:pt x="83394" y="93147"/>
                  </a:lnTo>
                  <a:lnTo>
                    <a:pt x="111435" y="93147"/>
                  </a:lnTo>
                  <a:lnTo>
                    <a:pt x="140696" y="79736"/>
                  </a:lnTo>
                  <a:lnTo>
                    <a:pt x="143744" y="59009"/>
                  </a:lnTo>
                  <a:lnTo>
                    <a:pt x="165080" y="46817"/>
                  </a:lnTo>
                  <a:lnTo>
                    <a:pt x="159594" y="3096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5" name="Google Shape;1215;p67"/>
            <p:cNvSpPr/>
            <p:nvPr/>
          </p:nvSpPr>
          <p:spPr>
            <a:xfrm>
              <a:off x="6500086" y="2225901"/>
              <a:ext cx="17117" cy="28528"/>
            </a:xfrm>
            <a:custGeom>
              <a:rect b="b" l="l" r="r" t="t"/>
              <a:pathLst>
                <a:path extrusionOk="0" h="30480" w="18288">
                  <a:moveTo>
                    <a:pt x="18166" y="27920"/>
                  </a:moveTo>
                  <a:lnTo>
                    <a:pt x="19385" y="11460"/>
                  </a:lnTo>
                  <a:lnTo>
                    <a:pt x="13289" y="2926"/>
                  </a:lnTo>
                  <a:lnTo>
                    <a:pt x="5365" y="4145"/>
                  </a:lnTo>
                  <a:lnTo>
                    <a:pt x="2926" y="25481"/>
                  </a:lnTo>
                  <a:lnTo>
                    <a:pt x="9632" y="28529"/>
                  </a:lnTo>
                  <a:lnTo>
                    <a:pt x="18166" y="2792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6" name="Google Shape;1216;p67"/>
            <p:cNvSpPr/>
            <p:nvPr/>
          </p:nvSpPr>
          <p:spPr>
            <a:xfrm>
              <a:off x="6897769" y="1956023"/>
              <a:ext cx="193992" cy="79879"/>
            </a:xfrm>
            <a:custGeom>
              <a:rect b="b" l="l" r="r" t="t"/>
              <a:pathLst>
                <a:path extrusionOk="0" h="85344" w="207264">
                  <a:moveTo>
                    <a:pt x="173005" y="20605"/>
                  </a:moveTo>
                  <a:lnTo>
                    <a:pt x="149840" y="20605"/>
                  </a:lnTo>
                  <a:lnTo>
                    <a:pt x="123018" y="7193"/>
                  </a:lnTo>
                  <a:lnTo>
                    <a:pt x="110216" y="2926"/>
                  </a:lnTo>
                  <a:lnTo>
                    <a:pt x="87661" y="9022"/>
                  </a:lnTo>
                  <a:lnTo>
                    <a:pt x="86442" y="37064"/>
                  </a:lnTo>
                  <a:lnTo>
                    <a:pt x="64496" y="37673"/>
                  </a:lnTo>
                  <a:lnTo>
                    <a:pt x="37674" y="10241"/>
                  </a:lnTo>
                  <a:lnTo>
                    <a:pt x="13290" y="23043"/>
                  </a:lnTo>
                  <a:lnTo>
                    <a:pt x="2926" y="45598"/>
                  </a:lnTo>
                  <a:lnTo>
                    <a:pt x="5974" y="73030"/>
                  </a:lnTo>
                  <a:lnTo>
                    <a:pt x="36454" y="61448"/>
                  </a:lnTo>
                  <a:lnTo>
                    <a:pt x="84613" y="63886"/>
                  </a:lnTo>
                  <a:lnTo>
                    <a:pt x="111435" y="60229"/>
                  </a:lnTo>
                  <a:lnTo>
                    <a:pt x="116922" y="68153"/>
                  </a:lnTo>
                  <a:lnTo>
                    <a:pt x="132162" y="70592"/>
                  </a:lnTo>
                  <a:lnTo>
                    <a:pt x="162642" y="88270"/>
                  </a:lnTo>
                  <a:lnTo>
                    <a:pt x="178491" y="82174"/>
                  </a:lnTo>
                  <a:lnTo>
                    <a:pt x="206533" y="68153"/>
                  </a:lnTo>
                  <a:lnTo>
                    <a:pt x="193731" y="46208"/>
                  </a:lnTo>
                  <a:lnTo>
                    <a:pt x="187635" y="29139"/>
                  </a:lnTo>
                  <a:lnTo>
                    <a:pt x="173005" y="2060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7" name="Google Shape;1217;p67"/>
            <p:cNvSpPr/>
            <p:nvPr/>
          </p:nvSpPr>
          <p:spPr>
            <a:xfrm>
              <a:off x="5806850" y="2739980"/>
              <a:ext cx="502097" cy="524919"/>
            </a:xfrm>
            <a:custGeom>
              <a:rect b="b" l="l" r="r" t="t"/>
              <a:pathLst>
                <a:path extrusionOk="0" h="560832" w="536448">
                  <a:moveTo>
                    <a:pt x="504017" y="26091"/>
                  </a:moveTo>
                  <a:lnTo>
                    <a:pt x="489997" y="25481"/>
                  </a:lnTo>
                  <a:lnTo>
                    <a:pt x="456469" y="16947"/>
                  </a:lnTo>
                  <a:lnTo>
                    <a:pt x="425989" y="19385"/>
                  </a:lnTo>
                  <a:lnTo>
                    <a:pt x="407091" y="2926"/>
                  </a:lnTo>
                  <a:lnTo>
                    <a:pt x="383317" y="2926"/>
                  </a:lnTo>
                  <a:lnTo>
                    <a:pt x="372344" y="26700"/>
                  </a:lnTo>
                  <a:lnTo>
                    <a:pt x="349789" y="67544"/>
                  </a:lnTo>
                  <a:lnTo>
                    <a:pt x="325405" y="83393"/>
                  </a:lnTo>
                  <a:lnTo>
                    <a:pt x="292486" y="101072"/>
                  </a:lnTo>
                  <a:lnTo>
                    <a:pt x="271150" y="127284"/>
                  </a:lnTo>
                  <a:lnTo>
                    <a:pt x="265664" y="148011"/>
                  </a:lnTo>
                  <a:lnTo>
                    <a:pt x="252862" y="180929"/>
                  </a:lnTo>
                  <a:lnTo>
                    <a:pt x="259568" y="229088"/>
                  </a:lnTo>
                  <a:lnTo>
                    <a:pt x="230917" y="261396"/>
                  </a:lnTo>
                  <a:lnTo>
                    <a:pt x="214457" y="271760"/>
                  </a:lnTo>
                  <a:lnTo>
                    <a:pt x="187635" y="298582"/>
                  </a:lnTo>
                  <a:lnTo>
                    <a:pt x="156545" y="302849"/>
                  </a:lnTo>
                  <a:lnTo>
                    <a:pt x="139477" y="317480"/>
                  </a:lnTo>
                  <a:lnTo>
                    <a:pt x="138867" y="318089"/>
                  </a:lnTo>
                  <a:lnTo>
                    <a:pt x="116921" y="357713"/>
                  </a:lnTo>
                  <a:lnTo>
                    <a:pt x="94366" y="371734"/>
                  </a:lnTo>
                  <a:lnTo>
                    <a:pt x="81565" y="396118"/>
                  </a:lnTo>
                  <a:lnTo>
                    <a:pt x="80345" y="416235"/>
                  </a:lnTo>
                  <a:lnTo>
                    <a:pt x="70592" y="439400"/>
                  </a:lnTo>
                  <a:lnTo>
                    <a:pt x="59009" y="445496"/>
                  </a:lnTo>
                  <a:lnTo>
                    <a:pt x="40112" y="469880"/>
                  </a:lnTo>
                  <a:lnTo>
                    <a:pt x="27920" y="497312"/>
                  </a:lnTo>
                  <a:lnTo>
                    <a:pt x="29749" y="510723"/>
                  </a:lnTo>
                  <a:lnTo>
                    <a:pt x="18166" y="530840"/>
                  </a:lnTo>
                  <a:lnTo>
                    <a:pt x="4755" y="541203"/>
                  </a:lnTo>
                  <a:lnTo>
                    <a:pt x="2926" y="559491"/>
                  </a:lnTo>
                  <a:lnTo>
                    <a:pt x="3536" y="559491"/>
                  </a:lnTo>
                  <a:lnTo>
                    <a:pt x="79126" y="556443"/>
                  </a:lnTo>
                  <a:lnTo>
                    <a:pt x="83393" y="542422"/>
                  </a:lnTo>
                  <a:lnTo>
                    <a:pt x="97414" y="524744"/>
                  </a:lnTo>
                  <a:lnTo>
                    <a:pt x="109606" y="471099"/>
                  </a:lnTo>
                  <a:lnTo>
                    <a:pt x="157155" y="429646"/>
                  </a:lnTo>
                  <a:lnTo>
                    <a:pt x="174224" y="380268"/>
                  </a:lnTo>
                  <a:lnTo>
                    <a:pt x="184587" y="377830"/>
                  </a:lnTo>
                  <a:lnTo>
                    <a:pt x="196169" y="347350"/>
                  </a:lnTo>
                  <a:lnTo>
                    <a:pt x="224211" y="343083"/>
                  </a:lnTo>
                  <a:lnTo>
                    <a:pt x="235793" y="348569"/>
                  </a:lnTo>
                  <a:lnTo>
                    <a:pt x="251033" y="348569"/>
                  </a:lnTo>
                  <a:lnTo>
                    <a:pt x="262006" y="339425"/>
                  </a:lnTo>
                  <a:lnTo>
                    <a:pt x="282733" y="338206"/>
                  </a:lnTo>
                  <a:lnTo>
                    <a:pt x="282123" y="317480"/>
                  </a:lnTo>
                  <a:lnTo>
                    <a:pt x="282123" y="317480"/>
                  </a:lnTo>
                  <a:lnTo>
                    <a:pt x="287000" y="317480"/>
                  </a:lnTo>
                  <a:lnTo>
                    <a:pt x="287609" y="271760"/>
                  </a:lnTo>
                  <a:lnTo>
                    <a:pt x="341864" y="243108"/>
                  </a:lnTo>
                  <a:lnTo>
                    <a:pt x="374782" y="237012"/>
                  </a:lnTo>
                  <a:lnTo>
                    <a:pt x="401605" y="226649"/>
                  </a:lnTo>
                  <a:lnTo>
                    <a:pt x="414406" y="207142"/>
                  </a:lnTo>
                  <a:lnTo>
                    <a:pt x="452811" y="191902"/>
                  </a:lnTo>
                  <a:lnTo>
                    <a:pt x="454640" y="163251"/>
                  </a:lnTo>
                  <a:lnTo>
                    <a:pt x="473537" y="160203"/>
                  </a:lnTo>
                  <a:lnTo>
                    <a:pt x="488777" y="145572"/>
                  </a:lnTo>
                  <a:lnTo>
                    <a:pt x="531449" y="139476"/>
                  </a:lnTo>
                  <a:lnTo>
                    <a:pt x="537545" y="124236"/>
                  </a:lnTo>
                  <a:lnTo>
                    <a:pt x="529011" y="115702"/>
                  </a:lnTo>
                  <a:lnTo>
                    <a:pt x="518038" y="74859"/>
                  </a:lnTo>
                  <a:lnTo>
                    <a:pt x="516209" y="51084"/>
                  </a:lnTo>
                  <a:lnTo>
                    <a:pt x="504017" y="2609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8" name="Google Shape;1218;p67"/>
            <p:cNvSpPr/>
            <p:nvPr/>
          </p:nvSpPr>
          <p:spPr>
            <a:xfrm>
              <a:off x="7091190" y="2284669"/>
              <a:ext cx="108407" cy="108407"/>
            </a:xfrm>
            <a:custGeom>
              <a:rect b="b" l="l" r="r" t="t"/>
              <a:pathLst>
                <a:path extrusionOk="0" h="115824" w="115824">
                  <a:moveTo>
                    <a:pt x="66325" y="115702"/>
                  </a:moveTo>
                  <a:lnTo>
                    <a:pt x="73640" y="111435"/>
                  </a:lnTo>
                  <a:lnTo>
                    <a:pt x="76688" y="98633"/>
                  </a:lnTo>
                  <a:lnTo>
                    <a:pt x="83394" y="86441"/>
                  </a:lnTo>
                  <a:lnTo>
                    <a:pt x="80346" y="79736"/>
                  </a:lnTo>
                  <a:lnTo>
                    <a:pt x="86442" y="76688"/>
                  </a:lnTo>
                  <a:lnTo>
                    <a:pt x="90099" y="82174"/>
                  </a:lnTo>
                  <a:lnTo>
                    <a:pt x="108387" y="83393"/>
                  </a:lnTo>
                  <a:lnTo>
                    <a:pt x="115702" y="80345"/>
                  </a:lnTo>
                  <a:lnTo>
                    <a:pt x="109606" y="76688"/>
                  </a:lnTo>
                  <a:lnTo>
                    <a:pt x="110826" y="70592"/>
                  </a:lnTo>
                  <a:lnTo>
                    <a:pt x="98634" y="61448"/>
                  </a:lnTo>
                  <a:lnTo>
                    <a:pt x="91928" y="45598"/>
                  </a:lnTo>
                  <a:lnTo>
                    <a:pt x="80346" y="38893"/>
                  </a:lnTo>
                  <a:lnTo>
                    <a:pt x="80346" y="26091"/>
                  </a:lnTo>
                  <a:lnTo>
                    <a:pt x="65106" y="16337"/>
                  </a:lnTo>
                  <a:lnTo>
                    <a:pt x="52914" y="14509"/>
                  </a:lnTo>
                  <a:lnTo>
                    <a:pt x="29139" y="2926"/>
                  </a:lnTo>
                  <a:lnTo>
                    <a:pt x="9632" y="6584"/>
                  </a:lnTo>
                  <a:lnTo>
                    <a:pt x="2926" y="12070"/>
                  </a:lnTo>
                  <a:lnTo>
                    <a:pt x="12680" y="15728"/>
                  </a:lnTo>
                  <a:lnTo>
                    <a:pt x="23653" y="27310"/>
                  </a:lnTo>
                  <a:lnTo>
                    <a:pt x="35235" y="43160"/>
                  </a:lnTo>
                  <a:lnTo>
                    <a:pt x="55962" y="65715"/>
                  </a:lnTo>
                  <a:lnTo>
                    <a:pt x="59619" y="82174"/>
                  </a:lnTo>
                  <a:lnTo>
                    <a:pt x="58400" y="98633"/>
                  </a:lnTo>
                  <a:lnTo>
                    <a:pt x="66325" y="11570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9" name="Google Shape;1219;p67"/>
            <p:cNvSpPr/>
            <p:nvPr/>
          </p:nvSpPr>
          <p:spPr>
            <a:xfrm>
              <a:off x="7698841" y="4475637"/>
              <a:ext cx="245343" cy="496391"/>
            </a:xfrm>
            <a:custGeom>
              <a:rect b="b" l="l" r="r" t="t"/>
              <a:pathLst>
                <a:path extrusionOk="0" h="530352" w="262128">
                  <a:moveTo>
                    <a:pt x="253472" y="61448"/>
                  </a:moveTo>
                  <a:lnTo>
                    <a:pt x="246766" y="35845"/>
                  </a:lnTo>
                  <a:lnTo>
                    <a:pt x="238232" y="19385"/>
                  </a:lnTo>
                  <a:lnTo>
                    <a:pt x="227259" y="2926"/>
                  </a:lnTo>
                  <a:lnTo>
                    <a:pt x="215067" y="19995"/>
                  </a:lnTo>
                  <a:lnTo>
                    <a:pt x="213238" y="43160"/>
                  </a:lnTo>
                  <a:lnTo>
                    <a:pt x="193122" y="70592"/>
                  </a:lnTo>
                  <a:lnTo>
                    <a:pt x="179101" y="65715"/>
                  </a:lnTo>
                  <a:lnTo>
                    <a:pt x="182758" y="82174"/>
                  </a:lnTo>
                  <a:lnTo>
                    <a:pt x="171786" y="101681"/>
                  </a:lnTo>
                  <a:lnTo>
                    <a:pt x="142525" y="125456"/>
                  </a:lnTo>
                  <a:lnTo>
                    <a:pt x="121798" y="148011"/>
                  </a:lnTo>
                  <a:lnTo>
                    <a:pt x="107168" y="148011"/>
                  </a:lnTo>
                  <a:lnTo>
                    <a:pt x="93757" y="155326"/>
                  </a:lnTo>
                  <a:lnTo>
                    <a:pt x="74859" y="163251"/>
                  </a:lnTo>
                  <a:lnTo>
                    <a:pt x="57790" y="164470"/>
                  </a:lnTo>
                  <a:lnTo>
                    <a:pt x="51694" y="189464"/>
                  </a:lnTo>
                  <a:lnTo>
                    <a:pt x="38283" y="210800"/>
                  </a:lnTo>
                  <a:lnTo>
                    <a:pt x="38893" y="246766"/>
                  </a:lnTo>
                  <a:lnTo>
                    <a:pt x="43770" y="271150"/>
                  </a:lnTo>
                  <a:lnTo>
                    <a:pt x="50475" y="289438"/>
                  </a:lnTo>
                  <a:lnTo>
                    <a:pt x="45598" y="314432"/>
                  </a:lnTo>
                  <a:lnTo>
                    <a:pt x="27920" y="343693"/>
                  </a:lnTo>
                  <a:lnTo>
                    <a:pt x="26701" y="356494"/>
                  </a:lnTo>
                  <a:lnTo>
                    <a:pt x="10851" y="363200"/>
                  </a:lnTo>
                  <a:lnTo>
                    <a:pt x="2926" y="391241"/>
                  </a:lnTo>
                  <a:lnTo>
                    <a:pt x="4146" y="419283"/>
                  </a:lnTo>
                  <a:lnTo>
                    <a:pt x="13899" y="449763"/>
                  </a:lnTo>
                  <a:lnTo>
                    <a:pt x="13290" y="484510"/>
                  </a:lnTo>
                  <a:lnTo>
                    <a:pt x="20605" y="504627"/>
                  </a:lnTo>
                  <a:lnTo>
                    <a:pt x="46208" y="518648"/>
                  </a:lnTo>
                  <a:lnTo>
                    <a:pt x="64496" y="529011"/>
                  </a:lnTo>
                  <a:lnTo>
                    <a:pt x="94976" y="512552"/>
                  </a:lnTo>
                  <a:lnTo>
                    <a:pt x="123018" y="503408"/>
                  </a:lnTo>
                  <a:lnTo>
                    <a:pt x="141915" y="458297"/>
                  </a:lnTo>
                  <a:lnTo>
                    <a:pt x="158984" y="404043"/>
                  </a:lnTo>
                  <a:lnTo>
                    <a:pt x="185197" y="330891"/>
                  </a:lnTo>
                  <a:lnTo>
                    <a:pt x="205314" y="277246"/>
                  </a:lnTo>
                  <a:lnTo>
                    <a:pt x="221773" y="232136"/>
                  </a:lnTo>
                  <a:lnTo>
                    <a:pt x="226650" y="199217"/>
                  </a:lnTo>
                  <a:lnTo>
                    <a:pt x="236403" y="190073"/>
                  </a:lnTo>
                  <a:lnTo>
                    <a:pt x="240670" y="173614"/>
                  </a:lnTo>
                  <a:lnTo>
                    <a:pt x="235794" y="144963"/>
                  </a:lnTo>
                  <a:lnTo>
                    <a:pt x="243109" y="133381"/>
                  </a:lnTo>
                  <a:lnTo>
                    <a:pt x="252862" y="156545"/>
                  </a:lnTo>
                  <a:lnTo>
                    <a:pt x="259568" y="144963"/>
                  </a:lnTo>
                  <a:lnTo>
                    <a:pt x="264445" y="126065"/>
                  </a:lnTo>
                  <a:lnTo>
                    <a:pt x="256520" y="108387"/>
                  </a:lnTo>
                  <a:lnTo>
                    <a:pt x="253472" y="6144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0" name="Google Shape;1220;p67"/>
            <p:cNvSpPr/>
            <p:nvPr/>
          </p:nvSpPr>
          <p:spPr>
            <a:xfrm>
              <a:off x="2766882" y="2850669"/>
              <a:ext cx="850141" cy="661855"/>
            </a:xfrm>
            <a:custGeom>
              <a:rect b="b" l="l" r="r" t="t"/>
              <a:pathLst>
                <a:path extrusionOk="0" h="707136" w="908304">
                  <a:moveTo>
                    <a:pt x="577169" y="269931"/>
                  </a:moveTo>
                  <a:lnTo>
                    <a:pt x="555224" y="261396"/>
                  </a:lnTo>
                  <a:lnTo>
                    <a:pt x="531449" y="249204"/>
                  </a:lnTo>
                  <a:lnTo>
                    <a:pt x="526572" y="230916"/>
                  </a:lnTo>
                  <a:lnTo>
                    <a:pt x="525353" y="203484"/>
                  </a:lnTo>
                  <a:lnTo>
                    <a:pt x="510723" y="181539"/>
                  </a:lnTo>
                  <a:lnTo>
                    <a:pt x="504627" y="158984"/>
                  </a:lnTo>
                  <a:lnTo>
                    <a:pt x="494873" y="132161"/>
                  </a:lnTo>
                  <a:lnTo>
                    <a:pt x="475976" y="116921"/>
                  </a:lnTo>
                  <a:lnTo>
                    <a:pt x="449153" y="117531"/>
                  </a:lnTo>
                  <a:lnTo>
                    <a:pt x="419892" y="148011"/>
                  </a:lnTo>
                  <a:lnTo>
                    <a:pt x="395508" y="136428"/>
                  </a:lnTo>
                  <a:lnTo>
                    <a:pt x="382097" y="124846"/>
                  </a:lnTo>
                  <a:lnTo>
                    <a:pt x="379659" y="103510"/>
                  </a:lnTo>
                  <a:lnTo>
                    <a:pt x="374782" y="83393"/>
                  </a:lnTo>
                  <a:lnTo>
                    <a:pt x="360152" y="66324"/>
                  </a:lnTo>
                  <a:lnTo>
                    <a:pt x="347350" y="54132"/>
                  </a:lnTo>
                  <a:lnTo>
                    <a:pt x="339425" y="40721"/>
                  </a:lnTo>
                  <a:lnTo>
                    <a:pt x="282732" y="40721"/>
                  </a:lnTo>
                  <a:lnTo>
                    <a:pt x="277856" y="56571"/>
                  </a:lnTo>
                  <a:lnTo>
                    <a:pt x="251643" y="56571"/>
                  </a:lnTo>
                  <a:lnTo>
                    <a:pt x="186416" y="56571"/>
                  </a:lnTo>
                  <a:lnTo>
                    <a:pt x="121188" y="29748"/>
                  </a:lnTo>
                  <a:lnTo>
                    <a:pt x="77907" y="10851"/>
                  </a:lnTo>
                  <a:lnTo>
                    <a:pt x="84003" y="2926"/>
                  </a:lnTo>
                  <a:lnTo>
                    <a:pt x="41331" y="7193"/>
                  </a:lnTo>
                  <a:lnTo>
                    <a:pt x="2926" y="10241"/>
                  </a:lnTo>
                  <a:lnTo>
                    <a:pt x="4145" y="44988"/>
                  </a:lnTo>
                  <a:lnTo>
                    <a:pt x="8412" y="76078"/>
                  </a:lnTo>
                  <a:lnTo>
                    <a:pt x="12680" y="101072"/>
                  </a:lnTo>
                  <a:lnTo>
                    <a:pt x="17556" y="125456"/>
                  </a:lnTo>
                  <a:lnTo>
                    <a:pt x="33406" y="136428"/>
                  </a:lnTo>
                  <a:lnTo>
                    <a:pt x="51084" y="163860"/>
                  </a:lnTo>
                  <a:lnTo>
                    <a:pt x="44988" y="181539"/>
                  </a:lnTo>
                  <a:lnTo>
                    <a:pt x="28529" y="195560"/>
                  </a:lnTo>
                  <a:lnTo>
                    <a:pt x="15728" y="193731"/>
                  </a:lnTo>
                  <a:lnTo>
                    <a:pt x="12070" y="196779"/>
                  </a:lnTo>
                  <a:lnTo>
                    <a:pt x="26091" y="219334"/>
                  </a:lnTo>
                  <a:lnTo>
                    <a:pt x="43769" y="228478"/>
                  </a:lnTo>
                  <a:lnTo>
                    <a:pt x="49865" y="238841"/>
                  </a:lnTo>
                  <a:lnTo>
                    <a:pt x="55352" y="233355"/>
                  </a:lnTo>
                  <a:lnTo>
                    <a:pt x="74249" y="251033"/>
                  </a:lnTo>
                  <a:lnTo>
                    <a:pt x="87051" y="263225"/>
                  </a:lnTo>
                  <a:lnTo>
                    <a:pt x="87660" y="283952"/>
                  </a:lnTo>
                  <a:lnTo>
                    <a:pt x="80345" y="312603"/>
                  </a:lnTo>
                  <a:lnTo>
                    <a:pt x="95585" y="322356"/>
                  </a:lnTo>
                  <a:lnTo>
                    <a:pt x="115702" y="341254"/>
                  </a:lnTo>
                  <a:lnTo>
                    <a:pt x="133380" y="363200"/>
                  </a:lnTo>
                  <a:lnTo>
                    <a:pt x="137648" y="386974"/>
                  </a:lnTo>
                  <a:lnTo>
                    <a:pt x="143744" y="386974"/>
                  </a:lnTo>
                  <a:lnTo>
                    <a:pt x="160203" y="372953"/>
                  </a:lnTo>
                  <a:lnTo>
                    <a:pt x="162641" y="365638"/>
                  </a:lnTo>
                  <a:lnTo>
                    <a:pt x="153497" y="348569"/>
                  </a:lnTo>
                  <a:lnTo>
                    <a:pt x="143744" y="330891"/>
                  </a:lnTo>
                  <a:lnTo>
                    <a:pt x="127894" y="329672"/>
                  </a:lnTo>
                  <a:lnTo>
                    <a:pt x="130332" y="308945"/>
                  </a:lnTo>
                  <a:lnTo>
                    <a:pt x="124846" y="290657"/>
                  </a:lnTo>
                  <a:lnTo>
                    <a:pt x="118750" y="273588"/>
                  </a:lnTo>
                  <a:lnTo>
                    <a:pt x="115702" y="237622"/>
                  </a:lnTo>
                  <a:lnTo>
                    <a:pt x="99852" y="218115"/>
                  </a:lnTo>
                  <a:lnTo>
                    <a:pt x="96195" y="204094"/>
                  </a:lnTo>
                  <a:lnTo>
                    <a:pt x="88880" y="194340"/>
                  </a:lnTo>
                  <a:lnTo>
                    <a:pt x="88880" y="169347"/>
                  </a:lnTo>
                  <a:lnTo>
                    <a:pt x="82784" y="169956"/>
                  </a:lnTo>
                  <a:lnTo>
                    <a:pt x="82174" y="156545"/>
                  </a:lnTo>
                  <a:lnTo>
                    <a:pt x="77907" y="153497"/>
                  </a:lnTo>
                  <a:lnTo>
                    <a:pt x="75468" y="144963"/>
                  </a:lnTo>
                  <a:lnTo>
                    <a:pt x="59009" y="118140"/>
                  </a:lnTo>
                  <a:lnTo>
                    <a:pt x="52304" y="102291"/>
                  </a:lnTo>
                  <a:lnTo>
                    <a:pt x="58400" y="73030"/>
                  </a:lnTo>
                  <a:lnTo>
                    <a:pt x="59009" y="54742"/>
                  </a:lnTo>
                  <a:lnTo>
                    <a:pt x="69982" y="38892"/>
                  </a:lnTo>
                  <a:lnTo>
                    <a:pt x="84612" y="49256"/>
                  </a:lnTo>
                  <a:lnTo>
                    <a:pt x="96195" y="48036"/>
                  </a:lnTo>
                  <a:lnTo>
                    <a:pt x="115092" y="63276"/>
                  </a:lnTo>
                  <a:lnTo>
                    <a:pt x="109606" y="77907"/>
                  </a:lnTo>
                  <a:lnTo>
                    <a:pt x="112044" y="107777"/>
                  </a:lnTo>
                  <a:lnTo>
                    <a:pt x="121188" y="136428"/>
                  </a:lnTo>
                  <a:lnTo>
                    <a:pt x="118750" y="148620"/>
                  </a:lnTo>
                  <a:lnTo>
                    <a:pt x="129113" y="167518"/>
                  </a:lnTo>
                  <a:lnTo>
                    <a:pt x="143134" y="188244"/>
                  </a:lnTo>
                  <a:lnTo>
                    <a:pt x="159593" y="191292"/>
                  </a:lnTo>
                  <a:lnTo>
                    <a:pt x="161422" y="218115"/>
                  </a:lnTo>
                  <a:lnTo>
                    <a:pt x="176052" y="237012"/>
                  </a:lnTo>
                  <a:lnTo>
                    <a:pt x="191292" y="246156"/>
                  </a:lnTo>
                  <a:lnTo>
                    <a:pt x="180320" y="270540"/>
                  </a:lnTo>
                  <a:lnTo>
                    <a:pt x="184587" y="279684"/>
                  </a:lnTo>
                  <a:lnTo>
                    <a:pt x="209580" y="295534"/>
                  </a:lnTo>
                  <a:lnTo>
                    <a:pt x="221163" y="319918"/>
                  </a:lnTo>
                  <a:lnTo>
                    <a:pt x="248595" y="349788"/>
                  </a:lnTo>
                  <a:lnTo>
                    <a:pt x="271760" y="388803"/>
                  </a:lnTo>
                  <a:lnTo>
                    <a:pt x="279684" y="408310"/>
                  </a:lnTo>
                  <a:lnTo>
                    <a:pt x="279684" y="423550"/>
                  </a:lnTo>
                  <a:lnTo>
                    <a:pt x="288219" y="441228"/>
                  </a:lnTo>
                  <a:lnTo>
                    <a:pt x="286390" y="454640"/>
                  </a:lnTo>
                  <a:lnTo>
                    <a:pt x="276636" y="464393"/>
                  </a:lnTo>
                  <a:lnTo>
                    <a:pt x="278465" y="475366"/>
                  </a:lnTo>
                  <a:lnTo>
                    <a:pt x="266883" y="479633"/>
                  </a:lnTo>
                  <a:lnTo>
                    <a:pt x="271760" y="498531"/>
                  </a:lnTo>
                  <a:lnTo>
                    <a:pt x="285171" y="522915"/>
                  </a:lnTo>
                  <a:lnTo>
                    <a:pt x="317480" y="544860"/>
                  </a:lnTo>
                  <a:lnTo>
                    <a:pt x="329062" y="562539"/>
                  </a:lnTo>
                  <a:lnTo>
                    <a:pt x="361980" y="574731"/>
                  </a:lnTo>
                  <a:lnTo>
                    <a:pt x="380268" y="577169"/>
                  </a:lnTo>
                  <a:lnTo>
                    <a:pt x="387584" y="587532"/>
                  </a:lnTo>
                  <a:lnTo>
                    <a:pt x="413187" y="605820"/>
                  </a:lnTo>
                  <a:lnTo>
                    <a:pt x="449153" y="624108"/>
                  </a:lnTo>
                  <a:lnTo>
                    <a:pt x="473537" y="629595"/>
                  </a:lnTo>
                  <a:lnTo>
                    <a:pt x="502798" y="647273"/>
                  </a:lnTo>
                  <a:lnTo>
                    <a:pt x="527182" y="654588"/>
                  </a:lnTo>
                  <a:lnTo>
                    <a:pt x="549737" y="664952"/>
                  </a:lnTo>
                  <a:lnTo>
                    <a:pt x="567416" y="660684"/>
                  </a:lnTo>
                  <a:lnTo>
                    <a:pt x="596676" y="646054"/>
                  </a:lnTo>
                  <a:lnTo>
                    <a:pt x="615574" y="643616"/>
                  </a:lnTo>
                  <a:lnTo>
                    <a:pt x="642396" y="653369"/>
                  </a:lnTo>
                  <a:lnTo>
                    <a:pt x="658246" y="666171"/>
                  </a:lnTo>
                  <a:lnTo>
                    <a:pt x="691774" y="708233"/>
                  </a:lnTo>
                  <a:lnTo>
                    <a:pt x="694212" y="696651"/>
                  </a:lnTo>
                  <a:lnTo>
                    <a:pt x="699089" y="687507"/>
                  </a:lnTo>
                  <a:lnTo>
                    <a:pt x="694822" y="680192"/>
                  </a:lnTo>
                  <a:lnTo>
                    <a:pt x="714939" y="648492"/>
                  </a:lnTo>
                  <a:lnTo>
                    <a:pt x="758220" y="648492"/>
                  </a:lnTo>
                  <a:lnTo>
                    <a:pt x="760659" y="635691"/>
                  </a:lnTo>
                  <a:lnTo>
                    <a:pt x="755782" y="633252"/>
                  </a:lnTo>
                  <a:lnTo>
                    <a:pt x="752734" y="624718"/>
                  </a:lnTo>
                  <a:lnTo>
                    <a:pt x="741152" y="615574"/>
                  </a:lnTo>
                  <a:lnTo>
                    <a:pt x="730179" y="602772"/>
                  </a:lnTo>
                  <a:lnTo>
                    <a:pt x="746028" y="602772"/>
                  </a:lnTo>
                  <a:lnTo>
                    <a:pt x="748467" y="580827"/>
                  </a:lnTo>
                  <a:lnTo>
                    <a:pt x="780166" y="580827"/>
                  </a:lnTo>
                  <a:lnTo>
                    <a:pt x="811256" y="581436"/>
                  </a:lnTo>
                  <a:lnTo>
                    <a:pt x="811865" y="575340"/>
                  </a:lnTo>
                  <a:lnTo>
                    <a:pt x="816132" y="573512"/>
                  </a:lnTo>
                  <a:lnTo>
                    <a:pt x="821619" y="578388"/>
                  </a:lnTo>
                  <a:lnTo>
                    <a:pt x="836859" y="554614"/>
                  </a:lnTo>
                  <a:lnTo>
                    <a:pt x="842955" y="554614"/>
                  </a:lnTo>
                  <a:lnTo>
                    <a:pt x="850270" y="554004"/>
                  </a:lnTo>
                  <a:lnTo>
                    <a:pt x="857585" y="563758"/>
                  </a:lnTo>
                  <a:lnTo>
                    <a:pt x="869777" y="533278"/>
                  </a:lnTo>
                  <a:lnTo>
                    <a:pt x="877092" y="516819"/>
                  </a:lnTo>
                  <a:lnTo>
                    <a:pt x="871606" y="510113"/>
                  </a:lnTo>
                  <a:lnTo>
                    <a:pt x="882579" y="486339"/>
                  </a:lnTo>
                  <a:lnTo>
                    <a:pt x="903915" y="463174"/>
                  </a:lnTo>
                  <a:lnTo>
                    <a:pt x="907572" y="444276"/>
                  </a:lnTo>
                  <a:lnTo>
                    <a:pt x="900257" y="436352"/>
                  </a:lnTo>
                  <a:lnTo>
                    <a:pt x="879531" y="439400"/>
                  </a:lnTo>
                  <a:lnTo>
                    <a:pt x="850270" y="438180"/>
                  </a:lnTo>
                  <a:lnTo>
                    <a:pt x="813694" y="447324"/>
                  </a:lnTo>
                  <a:lnTo>
                    <a:pt x="789310" y="457688"/>
                  </a:lnTo>
                  <a:lnTo>
                    <a:pt x="781995" y="468660"/>
                  </a:lnTo>
                  <a:lnTo>
                    <a:pt x="774680" y="501579"/>
                  </a:lnTo>
                  <a:lnTo>
                    <a:pt x="763707" y="524134"/>
                  </a:lnTo>
                  <a:lnTo>
                    <a:pt x="739932" y="539984"/>
                  </a:lnTo>
                  <a:lnTo>
                    <a:pt x="717987" y="546689"/>
                  </a:lnTo>
                  <a:lnTo>
                    <a:pt x="691774" y="553395"/>
                  </a:lnTo>
                  <a:lnTo>
                    <a:pt x="665561" y="557052"/>
                  </a:lnTo>
                  <a:lnTo>
                    <a:pt x="634472" y="568025"/>
                  </a:lnTo>
                  <a:lnTo>
                    <a:pt x="622889" y="552176"/>
                  </a:lnTo>
                  <a:lnTo>
                    <a:pt x="588752" y="541812"/>
                  </a:lnTo>
                  <a:lnTo>
                    <a:pt x="577779" y="522305"/>
                  </a:lnTo>
                  <a:lnTo>
                    <a:pt x="573512" y="500360"/>
                  </a:lnTo>
                  <a:lnTo>
                    <a:pt x="555224" y="471708"/>
                  </a:lnTo>
                  <a:lnTo>
                    <a:pt x="552785" y="441228"/>
                  </a:lnTo>
                  <a:lnTo>
                    <a:pt x="545470" y="422331"/>
                  </a:lnTo>
                  <a:lnTo>
                    <a:pt x="542422" y="401604"/>
                  </a:lnTo>
                  <a:lnTo>
                    <a:pt x="549128" y="382707"/>
                  </a:lnTo>
                  <a:lnTo>
                    <a:pt x="560100" y="330281"/>
                  </a:lnTo>
                  <a:lnTo>
                    <a:pt x="571073" y="302849"/>
                  </a:lnTo>
                  <a:lnTo>
                    <a:pt x="589971" y="268712"/>
                  </a:lnTo>
                  <a:lnTo>
                    <a:pt x="577169" y="26993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1" name="Google Shape;1221;p67"/>
            <p:cNvSpPr/>
            <p:nvPr/>
          </p:nvSpPr>
          <p:spPr>
            <a:xfrm>
              <a:off x="6941702" y="2501483"/>
              <a:ext cx="74173" cy="57056"/>
            </a:xfrm>
            <a:custGeom>
              <a:rect b="b" l="l" r="r" t="t"/>
              <a:pathLst>
                <a:path extrusionOk="0" h="60960" w="79248">
                  <a:moveTo>
                    <a:pt x="76688" y="15118"/>
                  </a:moveTo>
                  <a:lnTo>
                    <a:pt x="59618" y="2926"/>
                  </a:lnTo>
                  <a:lnTo>
                    <a:pt x="44989" y="3536"/>
                  </a:lnTo>
                  <a:lnTo>
                    <a:pt x="34625" y="5974"/>
                  </a:lnTo>
                  <a:lnTo>
                    <a:pt x="27920" y="7193"/>
                  </a:lnTo>
                  <a:lnTo>
                    <a:pt x="10241" y="13289"/>
                  </a:lnTo>
                  <a:lnTo>
                    <a:pt x="9632" y="20605"/>
                  </a:lnTo>
                  <a:lnTo>
                    <a:pt x="5365" y="20605"/>
                  </a:lnTo>
                  <a:lnTo>
                    <a:pt x="5365" y="20605"/>
                  </a:lnTo>
                  <a:lnTo>
                    <a:pt x="2926" y="33406"/>
                  </a:lnTo>
                  <a:lnTo>
                    <a:pt x="8413" y="49256"/>
                  </a:lnTo>
                  <a:lnTo>
                    <a:pt x="22433" y="59009"/>
                  </a:lnTo>
                  <a:lnTo>
                    <a:pt x="42550" y="55352"/>
                  </a:lnTo>
                  <a:lnTo>
                    <a:pt x="54133" y="47427"/>
                  </a:lnTo>
                  <a:lnTo>
                    <a:pt x="71201" y="48037"/>
                  </a:lnTo>
                  <a:lnTo>
                    <a:pt x="75469" y="41331"/>
                  </a:lnTo>
                  <a:lnTo>
                    <a:pt x="81565" y="40112"/>
                  </a:lnTo>
                  <a:lnTo>
                    <a:pt x="76688" y="1511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2" name="Google Shape;1222;p67"/>
            <p:cNvSpPr/>
            <p:nvPr/>
          </p:nvSpPr>
          <p:spPr>
            <a:xfrm>
              <a:off x="5954626" y="3131957"/>
              <a:ext cx="524919" cy="542036"/>
            </a:xfrm>
            <a:custGeom>
              <a:rect b="b" l="l" r="r" t="t"/>
              <a:pathLst>
                <a:path extrusionOk="0" h="579120" w="560832">
                  <a:moveTo>
                    <a:pt x="560100" y="228478"/>
                  </a:moveTo>
                  <a:lnTo>
                    <a:pt x="522915" y="232136"/>
                  </a:lnTo>
                  <a:lnTo>
                    <a:pt x="522305" y="207752"/>
                  </a:lnTo>
                  <a:lnTo>
                    <a:pt x="506456" y="201046"/>
                  </a:lnTo>
                  <a:lnTo>
                    <a:pt x="485729" y="190073"/>
                  </a:lnTo>
                  <a:lnTo>
                    <a:pt x="477804" y="171785"/>
                  </a:lnTo>
                  <a:lnTo>
                    <a:pt x="364419" y="87661"/>
                  </a:lnTo>
                  <a:lnTo>
                    <a:pt x="252252" y="2926"/>
                  </a:lnTo>
                  <a:lnTo>
                    <a:pt x="201046" y="3536"/>
                  </a:lnTo>
                  <a:lnTo>
                    <a:pt x="215676" y="170566"/>
                  </a:lnTo>
                  <a:lnTo>
                    <a:pt x="230307" y="338206"/>
                  </a:lnTo>
                  <a:lnTo>
                    <a:pt x="236403" y="343083"/>
                  </a:lnTo>
                  <a:lnTo>
                    <a:pt x="228478" y="369905"/>
                  </a:lnTo>
                  <a:lnTo>
                    <a:pt x="92537" y="370515"/>
                  </a:lnTo>
                  <a:lnTo>
                    <a:pt x="87051" y="379049"/>
                  </a:lnTo>
                  <a:lnTo>
                    <a:pt x="74249" y="376611"/>
                  </a:lnTo>
                  <a:lnTo>
                    <a:pt x="54742" y="384536"/>
                  </a:lnTo>
                  <a:lnTo>
                    <a:pt x="31577" y="373563"/>
                  </a:lnTo>
                  <a:lnTo>
                    <a:pt x="20604" y="374782"/>
                  </a:lnTo>
                  <a:lnTo>
                    <a:pt x="14508" y="397337"/>
                  </a:lnTo>
                  <a:lnTo>
                    <a:pt x="2926" y="404653"/>
                  </a:lnTo>
                  <a:lnTo>
                    <a:pt x="4145" y="428427"/>
                  </a:lnTo>
                  <a:lnTo>
                    <a:pt x="10851" y="450982"/>
                  </a:lnTo>
                  <a:lnTo>
                    <a:pt x="23652" y="461955"/>
                  </a:lnTo>
                  <a:lnTo>
                    <a:pt x="26091" y="476585"/>
                  </a:lnTo>
                  <a:lnTo>
                    <a:pt x="24262" y="488777"/>
                  </a:lnTo>
                  <a:lnTo>
                    <a:pt x="26091" y="502798"/>
                  </a:lnTo>
                  <a:lnTo>
                    <a:pt x="31577" y="502798"/>
                  </a:lnTo>
                  <a:lnTo>
                    <a:pt x="40721" y="497921"/>
                  </a:lnTo>
                  <a:lnTo>
                    <a:pt x="46208" y="499141"/>
                  </a:lnTo>
                  <a:lnTo>
                    <a:pt x="55352" y="508894"/>
                  </a:lnTo>
                  <a:lnTo>
                    <a:pt x="69982" y="511942"/>
                  </a:lnTo>
                  <a:lnTo>
                    <a:pt x="79736" y="503408"/>
                  </a:lnTo>
                  <a:lnTo>
                    <a:pt x="90708" y="498531"/>
                  </a:lnTo>
                  <a:lnTo>
                    <a:pt x="98633" y="493045"/>
                  </a:lnTo>
                  <a:lnTo>
                    <a:pt x="105339" y="494264"/>
                  </a:lnTo>
                  <a:lnTo>
                    <a:pt x="113264" y="502798"/>
                  </a:lnTo>
                  <a:lnTo>
                    <a:pt x="116921" y="513161"/>
                  </a:lnTo>
                  <a:lnTo>
                    <a:pt x="130942" y="529621"/>
                  </a:lnTo>
                  <a:lnTo>
                    <a:pt x="123627" y="539374"/>
                  </a:lnTo>
                  <a:lnTo>
                    <a:pt x="122408" y="552176"/>
                  </a:lnTo>
                  <a:lnTo>
                    <a:pt x="129723" y="548518"/>
                  </a:lnTo>
                  <a:lnTo>
                    <a:pt x="133990" y="552785"/>
                  </a:lnTo>
                  <a:lnTo>
                    <a:pt x="132161" y="564368"/>
                  </a:lnTo>
                  <a:lnTo>
                    <a:pt x="142524" y="575341"/>
                  </a:lnTo>
                  <a:lnTo>
                    <a:pt x="146792" y="571683"/>
                  </a:lnTo>
                  <a:lnTo>
                    <a:pt x="156545" y="577779"/>
                  </a:lnTo>
                  <a:lnTo>
                    <a:pt x="182758" y="578389"/>
                  </a:lnTo>
                  <a:lnTo>
                    <a:pt x="188854" y="566806"/>
                  </a:lnTo>
                  <a:lnTo>
                    <a:pt x="194950" y="567416"/>
                  </a:lnTo>
                  <a:lnTo>
                    <a:pt x="204704" y="563149"/>
                  </a:lnTo>
                  <a:lnTo>
                    <a:pt x="210190" y="579608"/>
                  </a:lnTo>
                  <a:lnTo>
                    <a:pt x="218115" y="574731"/>
                  </a:lnTo>
                  <a:lnTo>
                    <a:pt x="232136" y="569245"/>
                  </a:lnTo>
                  <a:lnTo>
                    <a:pt x="229697" y="546689"/>
                  </a:lnTo>
                  <a:lnTo>
                    <a:pt x="239451" y="530230"/>
                  </a:lnTo>
                  <a:lnTo>
                    <a:pt x="238232" y="516819"/>
                  </a:lnTo>
                  <a:lnTo>
                    <a:pt x="265664" y="485120"/>
                  </a:lnTo>
                  <a:lnTo>
                    <a:pt x="270540" y="458297"/>
                  </a:lnTo>
                  <a:lnTo>
                    <a:pt x="280294" y="448544"/>
                  </a:lnTo>
                  <a:lnTo>
                    <a:pt x="296753" y="454030"/>
                  </a:lnTo>
                  <a:lnTo>
                    <a:pt x="310774" y="446105"/>
                  </a:lnTo>
                  <a:lnTo>
                    <a:pt x="315651" y="436352"/>
                  </a:lnTo>
                  <a:lnTo>
                    <a:pt x="341864" y="418673"/>
                  </a:lnTo>
                  <a:lnTo>
                    <a:pt x="348569" y="406481"/>
                  </a:lnTo>
                  <a:lnTo>
                    <a:pt x="380268" y="390632"/>
                  </a:lnTo>
                  <a:lnTo>
                    <a:pt x="398556" y="385145"/>
                  </a:lnTo>
                  <a:lnTo>
                    <a:pt x="407091" y="392461"/>
                  </a:lnTo>
                  <a:lnTo>
                    <a:pt x="429036" y="392461"/>
                  </a:lnTo>
                  <a:lnTo>
                    <a:pt x="450982" y="390632"/>
                  </a:lnTo>
                  <a:lnTo>
                    <a:pt x="463174" y="377221"/>
                  </a:lnTo>
                  <a:lnTo>
                    <a:pt x="509504" y="373563"/>
                  </a:lnTo>
                  <a:lnTo>
                    <a:pt x="539374" y="367467"/>
                  </a:lnTo>
                  <a:lnTo>
                    <a:pt x="542422" y="343693"/>
                  </a:lnTo>
                  <a:lnTo>
                    <a:pt x="560710" y="317480"/>
                  </a:lnTo>
                  <a:lnTo>
                    <a:pt x="560100" y="22847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3" name="Google Shape;1223;p67"/>
            <p:cNvSpPr/>
            <p:nvPr/>
          </p:nvSpPr>
          <p:spPr>
            <a:xfrm>
              <a:off x="9241077" y="3009856"/>
              <a:ext cx="279577" cy="673266"/>
            </a:xfrm>
            <a:custGeom>
              <a:rect b="b" l="l" r="r" t="t"/>
              <a:pathLst>
                <a:path extrusionOk="0" h="719328" w="298704">
                  <a:moveTo>
                    <a:pt x="301630" y="270540"/>
                  </a:moveTo>
                  <a:lnTo>
                    <a:pt x="297973" y="254691"/>
                  </a:lnTo>
                  <a:lnTo>
                    <a:pt x="274808" y="265664"/>
                  </a:lnTo>
                  <a:lnTo>
                    <a:pt x="259568" y="258348"/>
                  </a:lnTo>
                  <a:lnTo>
                    <a:pt x="232136" y="243718"/>
                  </a:lnTo>
                  <a:lnTo>
                    <a:pt x="237013" y="212019"/>
                  </a:lnTo>
                  <a:lnTo>
                    <a:pt x="214457" y="204094"/>
                  </a:lnTo>
                  <a:lnTo>
                    <a:pt x="200437" y="168737"/>
                  </a:lnTo>
                  <a:lnTo>
                    <a:pt x="166298" y="174833"/>
                  </a:lnTo>
                  <a:lnTo>
                    <a:pt x="162032" y="129113"/>
                  </a:lnTo>
                  <a:lnTo>
                    <a:pt x="187025" y="96804"/>
                  </a:lnTo>
                  <a:lnTo>
                    <a:pt x="182149" y="64496"/>
                  </a:lnTo>
                  <a:lnTo>
                    <a:pt x="174224" y="34625"/>
                  </a:lnTo>
                  <a:lnTo>
                    <a:pt x="157765" y="25481"/>
                  </a:lnTo>
                  <a:lnTo>
                    <a:pt x="141305" y="2926"/>
                  </a:lnTo>
                  <a:lnTo>
                    <a:pt x="123017" y="5364"/>
                  </a:lnTo>
                  <a:lnTo>
                    <a:pt x="128504" y="19995"/>
                  </a:lnTo>
                  <a:lnTo>
                    <a:pt x="118750" y="27310"/>
                  </a:lnTo>
                  <a:lnTo>
                    <a:pt x="126674" y="51084"/>
                  </a:lnTo>
                  <a:lnTo>
                    <a:pt x="101681" y="44379"/>
                  </a:lnTo>
                  <a:lnTo>
                    <a:pt x="64496" y="71201"/>
                  </a:lnTo>
                  <a:lnTo>
                    <a:pt x="69982" y="93147"/>
                  </a:lnTo>
                  <a:lnTo>
                    <a:pt x="57181" y="126065"/>
                  </a:lnTo>
                  <a:lnTo>
                    <a:pt x="59009" y="144963"/>
                  </a:lnTo>
                  <a:lnTo>
                    <a:pt x="49865" y="176662"/>
                  </a:lnTo>
                  <a:lnTo>
                    <a:pt x="21824" y="168128"/>
                  </a:lnTo>
                  <a:lnTo>
                    <a:pt x="27310" y="208361"/>
                  </a:lnTo>
                  <a:lnTo>
                    <a:pt x="21824" y="221163"/>
                  </a:lnTo>
                  <a:lnTo>
                    <a:pt x="27310" y="237622"/>
                  </a:lnTo>
                  <a:lnTo>
                    <a:pt x="12680" y="246766"/>
                  </a:lnTo>
                  <a:lnTo>
                    <a:pt x="15728" y="274808"/>
                  </a:lnTo>
                  <a:lnTo>
                    <a:pt x="2926" y="268712"/>
                  </a:lnTo>
                  <a:lnTo>
                    <a:pt x="9632" y="299801"/>
                  </a:lnTo>
                  <a:lnTo>
                    <a:pt x="37673" y="331500"/>
                  </a:lnTo>
                  <a:lnTo>
                    <a:pt x="58400" y="336987"/>
                  </a:lnTo>
                  <a:lnTo>
                    <a:pt x="55961" y="350398"/>
                  </a:lnTo>
                  <a:lnTo>
                    <a:pt x="88880" y="395508"/>
                  </a:lnTo>
                  <a:lnTo>
                    <a:pt x="100462" y="431475"/>
                  </a:lnTo>
                  <a:lnTo>
                    <a:pt x="94976" y="479633"/>
                  </a:lnTo>
                  <a:lnTo>
                    <a:pt x="116921" y="488777"/>
                  </a:lnTo>
                  <a:lnTo>
                    <a:pt x="136429" y="492435"/>
                  </a:lnTo>
                  <a:lnTo>
                    <a:pt x="171785" y="464393"/>
                  </a:lnTo>
                  <a:lnTo>
                    <a:pt x="191293" y="445496"/>
                  </a:lnTo>
                  <a:lnTo>
                    <a:pt x="210190" y="477195"/>
                  </a:lnTo>
                  <a:lnTo>
                    <a:pt x="222382" y="526572"/>
                  </a:lnTo>
                  <a:lnTo>
                    <a:pt x="238232" y="572902"/>
                  </a:lnTo>
                  <a:lnTo>
                    <a:pt x="254081" y="593019"/>
                  </a:lnTo>
                  <a:lnTo>
                    <a:pt x="255301" y="635081"/>
                  </a:lnTo>
                  <a:lnTo>
                    <a:pt x="268712" y="658246"/>
                  </a:lnTo>
                  <a:lnTo>
                    <a:pt x="260786" y="687507"/>
                  </a:lnTo>
                  <a:lnTo>
                    <a:pt x="266273" y="716768"/>
                  </a:lnTo>
                  <a:lnTo>
                    <a:pt x="279685" y="676534"/>
                  </a:lnTo>
                  <a:lnTo>
                    <a:pt x="295534" y="640568"/>
                  </a:lnTo>
                  <a:lnTo>
                    <a:pt x="278465" y="605211"/>
                  </a:lnTo>
                  <a:lnTo>
                    <a:pt x="277246" y="586923"/>
                  </a:lnTo>
                  <a:lnTo>
                    <a:pt x="271150" y="565587"/>
                  </a:lnTo>
                  <a:lnTo>
                    <a:pt x="245546" y="534497"/>
                  </a:lnTo>
                  <a:lnTo>
                    <a:pt x="235184" y="514990"/>
                  </a:lnTo>
                  <a:lnTo>
                    <a:pt x="245546" y="508284"/>
                  </a:lnTo>
                  <a:lnTo>
                    <a:pt x="254081" y="474147"/>
                  </a:lnTo>
                  <a:lnTo>
                    <a:pt x="236402" y="448544"/>
                  </a:lnTo>
                  <a:lnTo>
                    <a:pt x="211409" y="420502"/>
                  </a:lnTo>
                  <a:lnTo>
                    <a:pt x="190073" y="386364"/>
                  </a:lnTo>
                  <a:lnTo>
                    <a:pt x="203485" y="379659"/>
                  </a:lnTo>
                  <a:lnTo>
                    <a:pt x="212629" y="337596"/>
                  </a:lnTo>
                  <a:lnTo>
                    <a:pt x="236402" y="335768"/>
                  </a:lnTo>
                  <a:lnTo>
                    <a:pt x="253472" y="318699"/>
                  </a:lnTo>
                  <a:lnTo>
                    <a:pt x="271760" y="310164"/>
                  </a:lnTo>
                  <a:lnTo>
                    <a:pt x="276637" y="295534"/>
                  </a:lnTo>
                  <a:lnTo>
                    <a:pt x="301630" y="27054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4" name="Google Shape;1224;p67"/>
            <p:cNvSpPr/>
            <p:nvPr/>
          </p:nvSpPr>
          <p:spPr>
            <a:xfrm>
              <a:off x="6879511" y="2459261"/>
              <a:ext cx="57056" cy="62762"/>
            </a:xfrm>
            <a:custGeom>
              <a:rect b="b" l="l" r="r" t="t"/>
              <a:pathLst>
                <a:path extrusionOk="0" h="67056" w="60960">
                  <a:moveTo>
                    <a:pt x="57790" y="29748"/>
                  </a:moveTo>
                  <a:lnTo>
                    <a:pt x="60229" y="26091"/>
                  </a:lnTo>
                  <a:lnTo>
                    <a:pt x="48037" y="18776"/>
                  </a:lnTo>
                  <a:lnTo>
                    <a:pt x="37064" y="14508"/>
                  </a:lnTo>
                  <a:lnTo>
                    <a:pt x="32187" y="9632"/>
                  </a:lnTo>
                  <a:lnTo>
                    <a:pt x="23043" y="2926"/>
                  </a:lnTo>
                  <a:lnTo>
                    <a:pt x="17557" y="6584"/>
                  </a:lnTo>
                  <a:lnTo>
                    <a:pt x="8413" y="15118"/>
                  </a:lnTo>
                  <a:lnTo>
                    <a:pt x="5974" y="35844"/>
                  </a:lnTo>
                  <a:lnTo>
                    <a:pt x="2926" y="41940"/>
                  </a:lnTo>
                  <a:lnTo>
                    <a:pt x="2926" y="41940"/>
                  </a:lnTo>
                  <a:lnTo>
                    <a:pt x="16947" y="49256"/>
                  </a:lnTo>
                  <a:lnTo>
                    <a:pt x="26701" y="62057"/>
                  </a:lnTo>
                  <a:lnTo>
                    <a:pt x="33406" y="64496"/>
                  </a:lnTo>
                  <a:lnTo>
                    <a:pt x="33406" y="64496"/>
                  </a:lnTo>
                  <a:lnTo>
                    <a:pt x="30358" y="52913"/>
                  </a:lnTo>
                  <a:lnTo>
                    <a:pt x="42550" y="34016"/>
                  </a:lnTo>
                  <a:lnTo>
                    <a:pt x="44989" y="41331"/>
                  </a:lnTo>
                  <a:lnTo>
                    <a:pt x="52913" y="38283"/>
                  </a:lnTo>
                  <a:lnTo>
                    <a:pt x="57790" y="2974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5" name="Google Shape;1225;p67"/>
            <p:cNvSpPr/>
            <p:nvPr/>
          </p:nvSpPr>
          <p:spPr>
            <a:xfrm>
              <a:off x="8795467" y="2158574"/>
              <a:ext cx="952843" cy="370867"/>
            </a:xfrm>
            <a:custGeom>
              <a:rect b="b" l="l" r="r" t="t"/>
              <a:pathLst>
                <a:path extrusionOk="0" h="396240" w="1018032">
                  <a:moveTo>
                    <a:pt x="410748" y="60229"/>
                  </a:moveTo>
                  <a:lnTo>
                    <a:pt x="388193" y="32187"/>
                  </a:lnTo>
                  <a:lnTo>
                    <a:pt x="347960" y="23043"/>
                  </a:lnTo>
                  <a:lnTo>
                    <a:pt x="318698" y="18166"/>
                  </a:lnTo>
                  <a:lnTo>
                    <a:pt x="276636" y="2926"/>
                  </a:lnTo>
                  <a:lnTo>
                    <a:pt x="268712" y="41941"/>
                  </a:lnTo>
                  <a:lnTo>
                    <a:pt x="293096" y="63886"/>
                  </a:lnTo>
                  <a:lnTo>
                    <a:pt x="278465" y="90099"/>
                  </a:lnTo>
                  <a:lnTo>
                    <a:pt x="230306" y="80345"/>
                  </a:lnTo>
                  <a:lnTo>
                    <a:pt x="199826" y="79126"/>
                  </a:lnTo>
                  <a:lnTo>
                    <a:pt x="171176" y="61448"/>
                  </a:lnTo>
                  <a:lnTo>
                    <a:pt x="140086" y="60838"/>
                  </a:lnTo>
                  <a:lnTo>
                    <a:pt x="107777" y="49256"/>
                  </a:lnTo>
                  <a:lnTo>
                    <a:pt x="71810" y="66934"/>
                  </a:lnTo>
                  <a:lnTo>
                    <a:pt x="31577" y="99853"/>
                  </a:lnTo>
                  <a:lnTo>
                    <a:pt x="2926" y="105949"/>
                  </a:lnTo>
                  <a:lnTo>
                    <a:pt x="23042" y="132771"/>
                  </a:lnTo>
                  <a:lnTo>
                    <a:pt x="57790" y="152888"/>
                  </a:lnTo>
                  <a:lnTo>
                    <a:pt x="107168" y="166909"/>
                  </a:lnTo>
                  <a:lnTo>
                    <a:pt x="142524" y="197389"/>
                  </a:lnTo>
                  <a:lnTo>
                    <a:pt x="150449" y="241889"/>
                  </a:lnTo>
                  <a:lnTo>
                    <a:pt x="168737" y="258349"/>
                  </a:lnTo>
                  <a:lnTo>
                    <a:pt x="207752" y="264445"/>
                  </a:lnTo>
                  <a:lnTo>
                    <a:pt x="251642" y="269931"/>
                  </a:lnTo>
                  <a:lnTo>
                    <a:pt x="299801" y="293096"/>
                  </a:lnTo>
                  <a:lnTo>
                    <a:pt x="320528" y="297363"/>
                  </a:lnTo>
                  <a:lnTo>
                    <a:pt x="350398" y="332110"/>
                  </a:lnTo>
                  <a:lnTo>
                    <a:pt x="379049" y="354056"/>
                  </a:lnTo>
                  <a:lnTo>
                    <a:pt x="412577" y="353446"/>
                  </a:lnTo>
                  <a:lnTo>
                    <a:pt x="480852" y="361371"/>
                  </a:lnTo>
                  <a:lnTo>
                    <a:pt x="519866" y="356494"/>
                  </a:lnTo>
                  <a:lnTo>
                    <a:pt x="553394" y="361981"/>
                  </a:lnTo>
                  <a:lnTo>
                    <a:pt x="610088" y="385145"/>
                  </a:lnTo>
                  <a:lnTo>
                    <a:pt x="647882" y="384536"/>
                  </a:lnTo>
                  <a:lnTo>
                    <a:pt x="667390" y="396728"/>
                  </a:lnTo>
                  <a:lnTo>
                    <a:pt x="694212" y="376611"/>
                  </a:lnTo>
                  <a:lnTo>
                    <a:pt x="738104" y="363200"/>
                  </a:lnTo>
                  <a:lnTo>
                    <a:pt x="783824" y="361981"/>
                  </a:lnTo>
                  <a:lnTo>
                    <a:pt x="813694" y="348569"/>
                  </a:lnTo>
                  <a:lnTo>
                    <a:pt x="825276" y="328453"/>
                  </a:lnTo>
                  <a:lnTo>
                    <a:pt x="840516" y="316261"/>
                  </a:lnTo>
                  <a:lnTo>
                    <a:pt x="828934" y="303459"/>
                  </a:lnTo>
                  <a:lnTo>
                    <a:pt x="811256" y="289438"/>
                  </a:lnTo>
                  <a:lnTo>
                    <a:pt x="813694" y="265054"/>
                  </a:lnTo>
                  <a:lnTo>
                    <a:pt x="833201" y="268102"/>
                  </a:lnTo>
                  <a:lnTo>
                    <a:pt x="869168" y="276027"/>
                  </a:lnTo>
                  <a:lnTo>
                    <a:pt x="888065" y="255910"/>
                  </a:lnTo>
                  <a:lnTo>
                    <a:pt x="926470" y="241280"/>
                  </a:lnTo>
                  <a:lnTo>
                    <a:pt x="935004" y="216286"/>
                  </a:lnTo>
                  <a:lnTo>
                    <a:pt x="949634" y="205313"/>
                  </a:lnTo>
                  <a:lnTo>
                    <a:pt x="991088" y="200437"/>
                  </a:lnTo>
                  <a:lnTo>
                    <a:pt x="1017300" y="204704"/>
                  </a:lnTo>
                  <a:lnTo>
                    <a:pt x="1013033" y="191293"/>
                  </a:lnTo>
                  <a:lnTo>
                    <a:pt x="969142" y="165080"/>
                  </a:lnTo>
                  <a:lnTo>
                    <a:pt x="938052" y="152888"/>
                  </a:lnTo>
                  <a:lnTo>
                    <a:pt x="922812" y="166909"/>
                  </a:lnTo>
                  <a:lnTo>
                    <a:pt x="889894" y="160813"/>
                  </a:lnTo>
                  <a:lnTo>
                    <a:pt x="875264" y="165689"/>
                  </a:lnTo>
                  <a:lnTo>
                    <a:pt x="858804" y="149840"/>
                  </a:lnTo>
                  <a:lnTo>
                    <a:pt x="856976" y="112045"/>
                  </a:lnTo>
                  <a:lnTo>
                    <a:pt x="853318" y="84003"/>
                  </a:lnTo>
                  <a:lnTo>
                    <a:pt x="819790" y="87051"/>
                  </a:lnTo>
                  <a:lnTo>
                    <a:pt x="796016" y="74249"/>
                  </a:lnTo>
                  <a:lnTo>
                    <a:pt x="775898" y="69982"/>
                  </a:lnTo>
                  <a:lnTo>
                    <a:pt x="748466" y="96805"/>
                  </a:lnTo>
                  <a:lnTo>
                    <a:pt x="713110" y="102901"/>
                  </a:lnTo>
                  <a:lnTo>
                    <a:pt x="691164" y="112654"/>
                  </a:lnTo>
                  <a:lnTo>
                    <a:pt x="650321" y="106558"/>
                  </a:lnTo>
                  <a:lnTo>
                    <a:pt x="622889" y="106558"/>
                  </a:lnTo>
                  <a:lnTo>
                    <a:pt x="593018" y="87661"/>
                  </a:lnTo>
                  <a:lnTo>
                    <a:pt x="553394" y="69373"/>
                  </a:lnTo>
                  <a:lnTo>
                    <a:pt x="520476" y="64496"/>
                  </a:lnTo>
                  <a:lnTo>
                    <a:pt x="485729" y="69373"/>
                  </a:lnTo>
                  <a:lnTo>
                    <a:pt x="461954" y="76078"/>
                  </a:lnTo>
                  <a:lnTo>
                    <a:pt x="410748" y="60229"/>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6" name="Google Shape;1226;p67"/>
            <p:cNvSpPr/>
            <p:nvPr/>
          </p:nvSpPr>
          <p:spPr>
            <a:xfrm>
              <a:off x="7300017" y="4412875"/>
              <a:ext cx="336633" cy="599093"/>
            </a:xfrm>
            <a:custGeom>
              <a:rect b="b" l="l" r="r" t="t"/>
              <a:pathLst>
                <a:path extrusionOk="0" h="640080" w="359664">
                  <a:moveTo>
                    <a:pt x="358323" y="20605"/>
                  </a:moveTo>
                  <a:lnTo>
                    <a:pt x="353446" y="2926"/>
                  </a:lnTo>
                  <a:lnTo>
                    <a:pt x="353446" y="2926"/>
                  </a:lnTo>
                  <a:lnTo>
                    <a:pt x="353446" y="2926"/>
                  </a:lnTo>
                  <a:lnTo>
                    <a:pt x="325405" y="25481"/>
                  </a:lnTo>
                  <a:lnTo>
                    <a:pt x="287610" y="40721"/>
                  </a:lnTo>
                  <a:lnTo>
                    <a:pt x="267493" y="40112"/>
                  </a:lnTo>
                  <a:lnTo>
                    <a:pt x="254691" y="51694"/>
                  </a:lnTo>
                  <a:lnTo>
                    <a:pt x="230917" y="52304"/>
                  </a:lnTo>
                  <a:lnTo>
                    <a:pt x="222382" y="57181"/>
                  </a:lnTo>
                  <a:lnTo>
                    <a:pt x="181539" y="46208"/>
                  </a:lnTo>
                  <a:lnTo>
                    <a:pt x="168738" y="48037"/>
                  </a:lnTo>
                  <a:lnTo>
                    <a:pt x="158984" y="84613"/>
                  </a:lnTo>
                  <a:lnTo>
                    <a:pt x="163251" y="129113"/>
                  </a:lnTo>
                  <a:lnTo>
                    <a:pt x="165080" y="129113"/>
                  </a:lnTo>
                  <a:lnTo>
                    <a:pt x="176662" y="141305"/>
                  </a:lnTo>
                  <a:lnTo>
                    <a:pt x="190074" y="169347"/>
                  </a:lnTo>
                  <a:lnTo>
                    <a:pt x="190683" y="219334"/>
                  </a:lnTo>
                  <a:lnTo>
                    <a:pt x="175443" y="227259"/>
                  </a:lnTo>
                  <a:lnTo>
                    <a:pt x="163861" y="254691"/>
                  </a:lnTo>
                  <a:lnTo>
                    <a:pt x="143134" y="230307"/>
                  </a:lnTo>
                  <a:lnTo>
                    <a:pt x="141915" y="202875"/>
                  </a:lnTo>
                  <a:lnTo>
                    <a:pt x="149840" y="185197"/>
                  </a:lnTo>
                  <a:lnTo>
                    <a:pt x="148011" y="169347"/>
                  </a:lnTo>
                  <a:lnTo>
                    <a:pt x="135210" y="159593"/>
                  </a:lnTo>
                  <a:lnTo>
                    <a:pt x="125456" y="163251"/>
                  </a:lnTo>
                  <a:lnTo>
                    <a:pt x="107168" y="144963"/>
                  </a:lnTo>
                  <a:lnTo>
                    <a:pt x="2926" y="176662"/>
                  </a:lnTo>
                  <a:lnTo>
                    <a:pt x="4755" y="204094"/>
                  </a:lnTo>
                  <a:lnTo>
                    <a:pt x="6584" y="218725"/>
                  </a:lnTo>
                  <a:lnTo>
                    <a:pt x="34626" y="218115"/>
                  </a:lnTo>
                  <a:lnTo>
                    <a:pt x="50475" y="226040"/>
                  </a:lnTo>
                  <a:lnTo>
                    <a:pt x="57181" y="235793"/>
                  </a:lnTo>
                  <a:lnTo>
                    <a:pt x="73030" y="238841"/>
                  </a:lnTo>
                  <a:lnTo>
                    <a:pt x="90099" y="251033"/>
                  </a:lnTo>
                  <a:lnTo>
                    <a:pt x="88270" y="300411"/>
                  </a:lnTo>
                  <a:lnTo>
                    <a:pt x="80346" y="327233"/>
                  </a:lnTo>
                  <a:lnTo>
                    <a:pt x="77298" y="355885"/>
                  </a:lnTo>
                  <a:lnTo>
                    <a:pt x="82174" y="367467"/>
                  </a:lnTo>
                  <a:lnTo>
                    <a:pt x="77298" y="390022"/>
                  </a:lnTo>
                  <a:lnTo>
                    <a:pt x="71811" y="393680"/>
                  </a:lnTo>
                  <a:lnTo>
                    <a:pt x="62058" y="421721"/>
                  </a:lnTo>
                  <a:lnTo>
                    <a:pt x="24262" y="465613"/>
                  </a:lnTo>
                  <a:lnTo>
                    <a:pt x="37674" y="520477"/>
                  </a:lnTo>
                  <a:lnTo>
                    <a:pt x="44379" y="547909"/>
                  </a:lnTo>
                  <a:lnTo>
                    <a:pt x="35845" y="591190"/>
                  </a:lnTo>
                  <a:lnTo>
                    <a:pt x="38283" y="605211"/>
                  </a:lnTo>
                  <a:lnTo>
                    <a:pt x="41941" y="622889"/>
                  </a:lnTo>
                  <a:lnTo>
                    <a:pt x="43770" y="639958"/>
                  </a:lnTo>
                  <a:lnTo>
                    <a:pt x="68763" y="639958"/>
                  </a:lnTo>
                  <a:lnTo>
                    <a:pt x="73030" y="619841"/>
                  </a:lnTo>
                  <a:lnTo>
                    <a:pt x="64496" y="616793"/>
                  </a:lnTo>
                  <a:lnTo>
                    <a:pt x="62667" y="600944"/>
                  </a:lnTo>
                  <a:lnTo>
                    <a:pt x="78517" y="586313"/>
                  </a:lnTo>
                  <a:lnTo>
                    <a:pt x="119970" y="565587"/>
                  </a:lnTo>
                  <a:lnTo>
                    <a:pt x="148011" y="552176"/>
                  </a:lnTo>
                  <a:lnTo>
                    <a:pt x="163251" y="538155"/>
                  </a:lnTo>
                  <a:lnTo>
                    <a:pt x="168738" y="522305"/>
                  </a:lnTo>
                  <a:lnTo>
                    <a:pt x="161422" y="515600"/>
                  </a:lnTo>
                  <a:lnTo>
                    <a:pt x="168128" y="497312"/>
                  </a:lnTo>
                  <a:lnTo>
                    <a:pt x="171176" y="459517"/>
                  </a:lnTo>
                  <a:lnTo>
                    <a:pt x="165080" y="461345"/>
                  </a:lnTo>
                  <a:lnTo>
                    <a:pt x="165080" y="449763"/>
                  </a:lnTo>
                  <a:lnTo>
                    <a:pt x="160203" y="427208"/>
                  </a:lnTo>
                  <a:lnTo>
                    <a:pt x="145573" y="397947"/>
                  </a:lnTo>
                  <a:lnTo>
                    <a:pt x="149840" y="369905"/>
                  </a:lnTo>
                  <a:lnTo>
                    <a:pt x="163861" y="361371"/>
                  </a:lnTo>
                  <a:lnTo>
                    <a:pt x="188854" y="333329"/>
                  </a:lnTo>
                  <a:lnTo>
                    <a:pt x="202266" y="326624"/>
                  </a:lnTo>
                  <a:lnTo>
                    <a:pt x="243109" y="285171"/>
                  </a:lnTo>
                  <a:lnTo>
                    <a:pt x="282123" y="266273"/>
                  </a:lnTo>
                  <a:lnTo>
                    <a:pt x="313822" y="251033"/>
                  </a:lnTo>
                  <a:lnTo>
                    <a:pt x="336378" y="227259"/>
                  </a:lnTo>
                  <a:lnTo>
                    <a:pt x="351008" y="200437"/>
                  </a:lnTo>
                  <a:lnTo>
                    <a:pt x="362590" y="172395"/>
                  </a:lnTo>
                  <a:lnTo>
                    <a:pt x="357104" y="153497"/>
                  </a:lnTo>
                  <a:lnTo>
                    <a:pt x="358323" y="93147"/>
                  </a:lnTo>
                  <a:lnTo>
                    <a:pt x="355885" y="59009"/>
                  </a:lnTo>
                  <a:lnTo>
                    <a:pt x="358323" y="2060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7" name="Google Shape;1227;p67"/>
            <p:cNvSpPr/>
            <p:nvPr/>
          </p:nvSpPr>
          <p:spPr>
            <a:xfrm>
              <a:off x="5805138" y="3043520"/>
              <a:ext cx="387984" cy="467863"/>
            </a:xfrm>
            <a:custGeom>
              <a:rect b="b" l="l" r="r" t="t"/>
              <a:pathLst>
                <a:path extrusionOk="0" h="499872" w="414528">
                  <a:moveTo>
                    <a:pt x="411968" y="97414"/>
                  </a:moveTo>
                  <a:lnTo>
                    <a:pt x="288219" y="2926"/>
                  </a:lnTo>
                  <a:lnTo>
                    <a:pt x="287000" y="62057"/>
                  </a:lnTo>
                  <a:lnTo>
                    <a:pt x="177881" y="60229"/>
                  </a:lnTo>
                  <a:lnTo>
                    <a:pt x="176662" y="159593"/>
                  </a:lnTo>
                  <a:lnTo>
                    <a:pt x="144963" y="162641"/>
                  </a:lnTo>
                  <a:lnTo>
                    <a:pt x="136428" y="182758"/>
                  </a:lnTo>
                  <a:lnTo>
                    <a:pt x="141915" y="238841"/>
                  </a:lnTo>
                  <a:lnTo>
                    <a:pt x="10241" y="238232"/>
                  </a:lnTo>
                  <a:lnTo>
                    <a:pt x="2926" y="251643"/>
                  </a:lnTo>
                  <a:lnTo>
                    <a:pt x="19995" y="268102"/>
                  </a:lnTo>
                  <a:lnTo>
                    <a:pt x="28529" y="286390"/>
                  </a:lnTo>
                  <a:lnTo>
                    <a:pt x="24262" y="305897"/>
                  </a:lnTo>
                  <a:lnTo>
                    <a:pt x="27920" y="325405"/>
                  </a:lnTo>
                  <a:lnTo>
                    <a:pt x="30968" y="363809"/>
                  </a:lnTo>
                  <a:lnTo>
                    <a:pt x="26091" y="399776"/>
                  </a:lnTo>
                  <a:lnTo>
                    <a:pt x="15728" y="419283"/>
                  </a:lnTo>
                  <a:lnTo>
                    <a:pt x="18166" y="440009"/>
                  </a:lnTo>
                  <a:lnTo>
                    <a:pt x="30358" y="427817"/>
                  </a:lnTo>
                  <a:lnTo>
                    <a:pt x="46817" y="430865"/>
                  </a:lnTo>
                  <a:lnTo>
                    <a:pt x="63886" y="422331"/>
                  </a:lnTo>
                  <a:lnTo>
                    <a:pt x="82784" y="422331"/>
                  </a:lnTo>
                  <a:lnTo>
                    <a:pt x="98633" y="433304"/>
                  </a:lnTo>
                  <a:lnTo>
                    <a:pt x="121188" y="443667"/>
                  </a:lnTo>
                  <a:lnTo>
                    <a:pt x="140696" y="472318"/>
                  </a:lnTo>
                  <a:lnTo>
                    <a:pt x="162641" y="499141"/>
                  </a:lnTo>
                  <a:lnTo>
                    <a:pt x="174224" y="491825"/>
                  </a:lnTo>
                  <a:lnTo>
                    <a:pt x="180320" y="469270"/>
                  </a:lnTo>
                  <a:lnTo>
                    <a:pt x="191292" y="468051"/>
                  </a:lnTo>
                  <a:lnTo>
                    <a:pt x="214457" y="479024"/>
                  </a:lnTo>
                  <a:lnTo>
                    <a:pt x="233964" y="471099"/>
                  </a:lnTo>
                  <a:lnTo>
                    <a:pt x="246766" y="473537"/>
                  </a:lnTo>
                  <a:lnTo>
                    <a:pt x="252252" y="465003"/>
                  </a:lnTo>
                  <a:lnTo>
                    <a:pt x="388193" y="464393"/>
                  </a:lnTo>
                  <a:lnTo>
                    <a:pt x="396118" y="437571"/>
                  </a:lnTo>
                  <a:lnTo>
                    <a:pt x="390022" y="432694"/>
                  </a:lnTo>
                  <a:lnTo>
                    <a:pt x="375392" y="265054"/>
                  </a:lnTo>
                  <a:lnTo>
                    <a:pt x="360761" y="98024"/>
                  </a:lnTo>
                  <a:lnTo>
                    <a:pt x="411968" y="9741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8" name="Google Shape;1228;p67"/>
            <p:cNvSpPr/>
            <p:nvPr/>
          </p:nvSpPr>
          <p:spPr>
            <a:xfrm>
              <a:off x="7381037" y="4373505"/>
              <a:ext cx="96996" cy="279577"/>
            </a:xfrm>
            <a:custGeom>
              <a:rect b="b" l="l" r="r" t="t"/>
              <a:pathLst>
                <a:path extrusionOk="0" h="298704" w="103632">
                  <a:moveTo>
                    <a:pt x="65714" y="189464"/>
                  </a:moveTo>
                  <a:lnTo>
                    <a:pt x="66325" y="175443"/>
                  </a:lnTo>
                  <a:lnTo>
                    <a:pt x="59009" y="163860"/>
                  </a:lnTo>
                  <a:lnTo>
                    <a:pt x="59618" y="146792"/>
                  </a:lnTo>
                  <a:lnTo>
                    <a:pt x="50474" y="118140"/>
                  </a:lnTo>
                  <a:lnTo>
                    <a:pt x="60838" y="96804"/>
                  </a:lnTo>
                  <a:lnTo>
                    <a:pt x="60229" y="49865"/>
                  </a:lnTo>
                  <a:lnTo>
                    <a:pt x="48646" y="24872"/>
                  </a:lnTo>
                  <a:lnTo>
                    <a:pt x="49865" y="20604"/>
                  </a:lnTo>
                  <a:lnTo>
                    <a:pt x="49865" y="20604"/>
                  </a:lnTo>
                  <a:lnTo>
                    <a:pt x="43160" y="10241"/>
                  </a:lnTo>
                  <a:lnTo>
                    <a:pt x="10241" y="2926"/>
                  </a:lnTo>
                  <a:lnTo>
                    <a:pt x="26090" y="19995"/>
                  </a:lnTo>
                  <a:lnTo>
                    <a:pt x="33406" y="52913"/>
                  </a:lnTo>
                  <a:lnTo>
                    <a:pt x="27310" y="63886"/>
                  </a:lnTo>
                  <a:lnTo>
                    <a:pt x="19994" y="94976"/>
                  </a:lnTo>
                  <a:lnTo>
                    <a:pt x="25481" y="127284"/>
                  </a:lnTo>
                  <a:lnTo>
                    <a:pt x="14509" y="140696"/>
                  </a:lnTo>
                  <a:lnTo>
                    <a:pt x="2926" y="176662"/>
                  </a:lnTo>
                  <a:lnTo>
                    <a:pt x="20605" y="187025"/>
                  </a:lnTo>
                  <a:lnTo>
                    <a:pt x="38893" y="205313"/>
                  </a:lnTo>
                  <a:lnTo>
                    <a:pt x="48646" y="201656"/>
                  </a:lnTo>
                  <a:lnTo>
                    <a:pt x="61448" y="211409"/>
                  </a:lnTo>
                  <a:lnTo>
                    <a:pt x="63277" y="227259"/>
                  </a:lnTo>
                  <a:lnTo>
                    <a:pt x="55352" y="244937"/>
                  </a:lnTo>
                  <a:lnTo>
                    <a:pt x="56570" y="272369"/>
                  </a:lnTo>
                  <a:lnTo>
                    <a:pt x="77297" y="296753"/>
                  </a:lnTo>
                  <a:lnTo>
                    <a:pt x="88880" y="269321"/>
                  </a:lnTo>
                  <a:lnTo>
                    <a:pt x="104120" y="261396"/>
                  </a:lnTo>
                  <a:lnTo>
                    <a:pt x="103510" y="211409"/>
                  </a:lnTo>
                  <a:lnTo>
                    <a:pt x="90098" y="183368"/>
                  </a:lnTo>
                  <a:lnTo>
                    <a:pt x="78517" y="171176"/>
                  </a:lnTo>
                  <a:lnTo>
                    <a:pt x="76688" y="171176"/>
                  </a:lnTo>
                  <a:lnTo>
                    <a:pt x="76688" y="176052"/>
                  </a:lnTo>
                  <a:lnTo>
                    <a:pt x="83393" y="177881"/>
                  </a:lnTo>
                  <a:lnTo>
                    <a:pt x="89489" y="198608"/>
                  </a:lnTo>
                  <a:lnTo>
                    <a:pt x="88270" y="203484"/>
                  </a:lnTo>
                  <a:lnTo>
                    <a:pt x="76688" y="188244"/>
                  </a:lnTo>
                  <a:lnTo>
                    <a:pt x="70592" y="197998"/>
                  </a:lnTo>
                  <a:lnTo>
                    <a:pt x="65714" y="18946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9" name="Google Shape;1229;p67"/>
            <p:cNvSpPr/>
            <p:nvPr/>
          </p:nvSpPr>
          <p:spPr>
            <a:xfrm>
              <a:off x="9544048" y="3786965"/>
              <a:ext cx="616210" cy="228226"/>
            </a:xfrm>
            <a:custGeom>
              <a:rect b="b" l="l" r="r" t="t"/>
              <a:pathLst>
                <a:path extrusionOk="0" h="243840" w="658368">
                  <a:moveTo>
                    <a:pt x="37064" y="30968"/>
                  </a:moveTo>
                  <a:lnTo>
                    <a:pt x="8413" y="13899"/>
                  </a:lnTo>
                  <a:lnTo>
                    <a:pt x="2926" y="20605"/>
                  </a:lnTo>
                  <a:lnTo>
                    <a:pt x="11461" y="37064"/>
                  </a:lnTo>
                  <a:lnTo>
                    <a:pt x="9022" y="65715"/>
                  </a:lnTo>
                  <a:lnTo>
                    <a:pt x="21824" y="86441"/>
                  </a:lnTo>
                  <a:lnTo>
                    <a:pt x="27920" y="118750"/>
                  </a:lnTo>
                  <a:lnTo>
                    <a:pt x="48646" y="144963"/>
                  </a:lnTo>
                  <a:lnTo>
                    <a:pt x="53523" y="164470"/>
                  </a:lnTo>
                  <a:lnTo>
                    <a:pt x="94366" y="194950"/>
                  </a:lnTo>
                  <a:lnTo>
                    <a:pt x="127285" y="224211"/>
                  </a:lnTo>
                  <a:lnTo>
                    <a:pt x="151669" y="221163"/>
                  </a:lnTo>
                  <a:lnTo>
                    <a:pt x="152278" y="208361"/>
                  </a:lnTo>
                  <a:lnTo>
                    <a:pt x="138257" y="174224"/>
                  </a:lnTo>
                  <a:lnTo>
                    <a:pt x="125456" y="163251"/>
                  </a:lnTo>
                  <a:lnTo>
                    <a:pt x="122408" y="140086"/>
                  </a:lnTo>
                  <a:lnTo>
                    <a:pt x="118750" y="127285"/>
                  </a:lnTo>
                  <a:lnTo>
                    <a:pt x="121798" y="109606"/>
                  </a:lnTo>
                  <a:lnTo>
                    <a:pt x="118750" y="83393"/>
                  </a:lnTo>
                  <a:lnTo>
                    <a:pt x="102901" y="57181"/>
                  </a:lnTo>
                  <a:lnTo>
                    <a:pt x="81565" y="34016"/>
                  </a:lnTo>
                  <a:lnTo>
                    <a:pt x="73640" y="30358"/>
                  </a:lnTo>
                  <a:lnTo>
                    <a:pt x="63277" y="46208"/>
                  </a:lnTo>
                  <a:lnTo>
                    <a:pt x="40721" y="51085"/>
                  </a:lnTo>
                  <a:lnTo>
                    <a:pt x="37064" y="30968"/>
                  </a:lnTo>
                  <a:close/>
                  <a:moveTo>
                    <a:pt x="640568" y="98024"/>
                  </a:moveTo>
                  <a:lnTo>
                    <a:pt x="633253" y="79126"/>
                  </a:lnTo>
                  <a:lnTo>
                    <a:pt x="656417" y="76688"/>
                  </a:lnTo>
                  <a:lnTo>
                    <a:pt x="658246" y="62057"/>
                  </a:lnTo>
                  <a:lnTo>
                    <a:pt x="628985" y="49865"/>
                  </a:lnTo>
                  <a:lnTo>
                    <a:pt x="605821" y="39502"/>
                  </a:lnTo>
                  <a:lnTo>
                    <a:pt x="603382" y="22433"/>
                  </a:lnTo>
                  <a:lnTo>
                    <a:pt x="584485" y="2926"/>
                  </a:lnTo>
                  <a:lnTo>
                    <a:pt x="570464" y="2926"/>
                  </a:lnTo>
                  <a:lnTo>
                    <a:pt x="555224" y="33406"/>
                  </a:lnTo>
                  <a:lnTo>
                    <a:pt x="530230" y="60229"/>
                  </a:lnTo>
                  <a:lnTo>
                    <a:pt x="529621" y="79126"/>
                  </a:lnTo>
                  <a:lnTo>
                    <a:pt x="529011" y="104120"/>
                  </a:lnTo>
                  <a:lnTo>
                    <a:pt x="512552" y="102901"/>
                  </a:lnTo>
                  <a:lnTo>
                    <a:pt x="505846" y="116312"/>
                  </a:lnTo>
                  <a:lnTo>
                    <a:pt x="489387" y="96195"/>
                  </a:lnTo>
                  <a:lnTo>
                    <a:pt x="473537" y="120579"/>
                  </a:lnTo>
                  <a:lnTo>
                    <a:pt x="450373" y="151059"/>
                  </a:lnTo>
                  <a:lnTo>
                    <a:pt x="409529" y="159593"/>
                  </a:lnTo>
                  <a:lnTo>
                    <a:pt x="394899" y="166909"/>
                  </a:lnTo>
                  <a:lnTo>
                    <a:pt x="389413" y="199827"/>
                  </a:lnTo>
                  <a:lnTo>
                    <a:pt x="362590" y="207142"/>
                  </a:lnTo>
                  <a:lnTo>
                    <a:pt x="337597" y="193731"/>
                  </a:lnTo>
                  <a:lnTo>
                    <a:pt x="343693" y="219944"/>
                  </a:lnTo>
                  <a:lnTo>
                    <a:pt x="367467" y="241280"/>
                  </a:lnTo>
                  <a:lnTo>
                    <a:pt x="389413" y="233965"/>
                  </a:lnTo>
                  <a:lnTo>
                    <a:pt x="411358" y="236403"/>
                  </a:lnTo>
                  <a:lnTo>
                    <a:pt x="430865" y="216896"/>
                  </a:lnTo>
                  <a:lnTo>
                    <a:pt x="447325" y="213238"/>
                  </a:lnTo>
                  <a:lnTo>
                    <a:pt x="480243" y="224211"/>
                  </a:lnTo>
                  <a:lnTo>
                    <a:pt x="507675" y="216286"/>
                  </a:lnTo>
                  <a:lnTo>
                    <a:pt x="524134" y="162032"/>
                  </a:lnTo>
                  <a:lnTo>
                    <a:pt x="536326" y="148621"/>
                  </a:lnTo>
                  <a:lnTo>
                    <a:pt x="546689" y="104729"/>
                  </a:lnTo>
                  <a:lnTo>
                    <a:pt x="585704" y="104729"/>
                  </a:lnTo>
                  <a:lnTo>
                    <a:pt x="616184" y="110825"/>
                  </a:lnTo>
                  <a:lnTo>
                    <a:pt x="640568" y="9802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0" name="Google Shape;1230;p67"/>
            <p:cNvSpPr/>
            <p:nvPr/>
          </p:nvSpPr>
          <p:spPr>
            <a:xfrm>
              <a:off x="6712906" y="4653653"/>
              <a:ext cx="422218" cy="439335"/>
            </a:xfrm>
            <a:custGeom>
              <a:rect b="b" l="l" r="r" t="t"/>
              <a:pathLst>
                <a:path extrusionOk="0" h="469392" w="451104">
                  <a:moveTo>
                    <a:pt x="390632" y="25481"/>
                  </a:moveTo>
                  <a:lnTo>
                    <a:pt x="327842" y="40721"/>
                  </a:lnTo>
                  <a:lnTo>
                    <a:pt x="246156" y="35235"/>
                  </a:lnTo>
                  <a:lnTo>
                    <a:pt x="223601" y="16947"/>
                  </a:lnTo>
                  <a:lnTo>
                    <a:pt x="86441" y="18776"/>
                  </a:lnTo>
                  <a:lnTo>
                    <a:pt x="80954" y="21214"/>
                  </a:lnTo>
                  <a:lnTo>
                    <a:pt x="61448" y="3536"/>
                  </a:lnTo>
                  <a:lnTo>
                    <a:pt x="39502" y="2926"/>
                  </a:lnTo>
                  <a:lnTo>
                    <a:pt x="19385" y="9022"/>
                  </a:lnTo>
                  <a:lnTo>
                    <a:pt x="2926" y="16337"/>
                  </a:lnTo>
                  <a:lnTo>
                    <a:pt x="4145" y="46208"/>
                  </a:lnTo>
                  <a:lnTo>
                    <a:pt x="30968" y="84003"/>
                  </a:lnTo>
                  <a:lnTo>
                    <a:pt x="37673" y="108387"/>
                  </a:lnTo>
                  <a:lnTo>
                    <a:pt x="54742" y="155326"/>
                  </a:lnTo>
                  <a:lnTo>
                    <a:pt x="71201" y="187025"/>
                  </a:lnTo>
                  <a:lnTo>
                    <a:pt x="84002" y="202875"/>
                  </a:lnTo>
                  <a:lnTo>
                    <a:pt x="87660" y="224211"/>
                  </a:lnTo>
                  <a:lnTo>
                    <a:pt x="87660" y="270541"/>
                  </a:lnTo>
                  <a:lnTo>
                    <a:pt x="97414" y="330281"/>
                  </a:lnTo>
                  <a:lnTo>
                    <a:pt x="104729" y="358323"/>
                  </a:lnTo>
                  <a:lnTo>
                    <a:pt x="110825" y="396118"/>
                  </a:lnTo>
                  <a:lnTo>
                    <a:pt x="122408" y="424769"/>
                  </a:lnTo>
                  <a:lnTo>
                    <a:pt x="146182" y="454030"/>
                  </a:lnTo>
                  <a:lnTo>
                    <a:pt x="162641" y="434523"/>
                  </a:lnTo>
                  <a:lnTo>
                    <a:pt x="175442" y="445496"/>
                  </a:lnTo>
                  <a:lnTo>
                    <a:pt x="180320" y="461955"/>
                  </a:lnTo>
                  <a:lnTo>
                    <a:pt x="194950" y="465003"/>
                  </a:lnTo>
                  <a:lnTo>
                    <a:pt x="215066" y="472318"/>
                  </a:lnTo>
                  <a:lnTo>
                    <a:pt x="232745" y="469270"/>
                  </a:lnTo>
                  <a:lnTo>
                    <a:pt x="263225" y="449763"/>
                  </a:lnTo>
                  <a:lnTo>
                    <a:pt x="269930" y="305897"/>
                  </a:lnTo>
                  <a:lnTo>
                    <a:pt x="273588" y="193121"/>
                  </a:lnTo>
                  <a:lnTo>
                    <a:pt x="306506" y="191902"/>
                  </a:lnTo>
                  <a:lnTo>
                    <a:pt x="311993" y="53523"/>
                  </a:lnTo>
                  <a:lnTo>
                    <a:pt x="336986" y="52304"/>
                  </a:lnTo>
                  <a:lnTo>
                    <a:pt x="389412" y="38893"/>
                  </a:lnTo>
                  <a:lnTo>
                    <a:pt x="401604" y="54742"/>
                  </a:lnTo>
                  <a:lnTo>
                    <a:pt x="424160" y="39502"/>
                  </a:lnTo>
                  <a:lnTo>
                    <a:pt x="433913" y="39502"/>
                  </a:lnTo>
                  <a:lnTo>
                    <a:pt x="453420" y="30358"/>
                  </a:lnTo>
                  <a:lnTo>
                    <a:pt x="453420" y="27310"/>
                  </a:lnTo>
                  <a:lnTo>
                    <a:pt x="440618" y="18776"/>
                  </a:lnTo>
                  <a:lnTo>
                    <a:pt x="418673" y="16337"/>
                  </a:lnTo>
                  <a:lnTo>
                    <a:pt x="390632" y="2548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1" name="Google Shape;1231;p67"/>
            <p:cNvSpPr/>
            <p:nvPr/>
          </p:nvSpPr>
          <p:spPr>
            <a:xfrm>
              <a:off x="6350598" y="3186161"/>
              <a:ext cx="496391" cy="433629"/>
            </a:xfrm>
            <a:custGeom>
              <a:rect b="b" l="l" r="r" t="t"/>
              <a:pathLst>
                <a:path extrusionOk="0" h="463296" w="530352">
                  <a:moveTo>
                    <a:pt x="447934" y="19995"/>
                  </a:moveTo>
                  <a:lnTo>
                    <a:pt x="394289" y="2926"/>
                  </a:lnTo>
                  <a:lnTo>
                    <a:pt x="280904" y="77297"/>
                  </a:lnTo>
                  <a:lnTo>
                    <a:pt x="184587" y="153497"/>
                  </a:lnTo>
                  <a:lnTo>
                    <a:pt x="137038" y="170566"/>
                  </a:lnTo>
                  <a:lnTo>
                    <a:pt x="137648" y="259568"/>
                  </a:lnTo>
                  <a:lnTo>
                    <a:pt x="119360" y="285781"/>
                  </a:lnTo>
                  <a:lnTo>
                    <a:pt x="116312" y="309555"/>
                  </a:lnTo>
                  <a:lnTo>
                    <a:pt x="86441" y="315651"/>
                  </a:lnTo>
                  <a:lnTo>
                    <a:pt x="40112" y="319309"/>
                  </a:lnTo>
                  <a:lnTo>
                    <a:pt x="27920" y="332720"/>
                  </a:lnTo>
                  <a:lnTo>
                    <a:pt x="5974" y="334549"/>
                  </a:lnTo>
                  <a:lnTo>
                    <a:pt x="2926" y="353446"/>
                  </a:lnTo>
                  <a:lnTo>
                    <a:pt x="7803" y="371125"/>
                  </a:lnTo>
                  <a:lnTo>
                    <a:pt x="26701" y="396118"/>
                  </a:lnTo>
                  <a:lnTo>
                    <a:pt x="27920" y="415016"/>
                  </a:lnTo>
                  <a:lnTo>
                    <a:pt x="66934" y="423550"/>
                  </a:lnTo>
                  <a:lnTo>
                    <a:pt x="66325" y="450373"/>
                  </a:lnTo>
                  <a:lnTo>
                    <a:pt x="77907" y="438790"/>
                  </a:lnTo>
                  <a:lnTo>
                    <a:pt x="90099" y="438790"/>
                  </a:lnTo>
                  <a:lnTo>
                    <a:pt x="116312" y="461345"/>
                  </a:lnTo>
                  <a:lnTo>
                    <a:pt x="118141" y="426598"/>
                  </a:lnTo>
                  <a:lnTo>
                    <a:pt x="127894" y="410749"/>
                  </a:lnTo>
                  <a:lnTo>
                    <a:pt x="132771" y="388803"/>
                  </a:lnTo>
                  <a:lnTo>
                    <a:pt x="141305" y="380269"/>
                  </a:lnTo>
                  <a:lnTo>
                    <a:pt x="177881" y="375392"/>
                  </a:lnTo>
                  <a:lnTo>
                    <a:pt x="212019" y="390022"/>
                  </a:lnTo>
                  <a:lnTo>
                    <a:pt x="224821" y="404653"/>
                  </a:lnTo>
                  <a:lnTo>
                    <a:pt x="242499" y="405262"/>
                  </a:lnTo>
                  <a:lnTo>
                    <a:pt x="258349" y="396118"/>
                  </a:lnTo>
                  <a:lnTo>
                    <a:pt x="299801" y="416235"/>
                  </a:lnTo>
                  <a:lnTo>
                    <a:pt x="316870" y="415016"/>
                  </a:lnTo>
                  <a:lnTo>
                    <a:pt x="336987" y="398557"/>
                  </a:lnTo>
                  <a:lnTo>
                    <a:pt x="357104" y="399776"/>
                  </a:lnTo>
                  <a:lnTo>
                    <a:pt x="366857" y="394289"/>
                  </a:lnTo>
                  <a:lnTo>
                    <a:pt x="385145" y="396728"/>
                  </a:lnTo>
                  <a:lnTo>
                    <a:pt x="411358" y="407701"/>
                  </a:lnTo>
                  <a:lnTo>
                    <a:pt x="437571" y="386365"/>
                  </a:lnTo>
                  <a:lnTo>
                    <a:pt x="445496" y="387584"/>
                  </a:lnTo>
                  <a:lnTo>
                    <a:pt x="469270" y="430256"/>
                  </a:lnTo>
                  <a:lnTo>
                    <a:pt x="475366" y="429037"/>
                  </a:lnTo>
                  <a:lnTo>
                    <a:pt x="476585" y="416845"/>
                  </a:lnTo>
                  <a:lnTo>
                    <a:pt x="486339" y="414406"/>
                  </a:lnTo>
                  <a:lnTo>
                    <a:pt x="489387" y="396728"/>
                  </a:lnTo>
                  <a:lnTo>
                    <a:pt x="467441" y="395509"/>
                  </a:lnTo>
                  <a:lnTo>
                    <a:pt x="467441" y="370515"/>
                  </a:lnTo>
                  <a:lnTo>
                    <a:pt x="452811" y="356494"/>
                  </a:lnTo>
                  <a:lnTo>
                    <a:pt x="466832" y="305288"/>
                  </a:lnTo>
                  <a:lnTo>
                    <a:pt x="508894" y="268712"/>
                  </a:lnTo>
                  <a:lnTo>
                    <a:pt x="510113" y="218115"/>
                  </a:lnTo>
                  <a:lnTo>
                    <a:pt x="521086" y="139477"/>
                  </a:lnTo>
                  <a:lnTo>
                    <a:pt x="527792" y="123017"/>
                  </a:lnTo>
                  <a:lnTo>
                    <a:pt x="513771" y="109606"/>
                  </a:lnTo>
                  <a:lnTo>
                    <a:pt x="512552" y="96805"/>
                  </a:lnTo>
                  <a:lnTo>
                    <a:pt x="500360" y="87051"/>
                  </a:lnTo>
                  <a:lnTo>
                    <a:pt x="490606" y="26701"/>
                  </a:lnTo>
                  <a:lnTo>
                    <a:pt x="466832" y="41331"/>
                  </a:lnTo>
                  <a:lnTo>
                    <a:pt x="447934" y="1999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2" name="Google Shape;1232;p67"/>
            <p:cNvSpPr/>
            <p:nvPr/>
          </p:nvSpPr>
          <p:spPr>
            <a:xfrm>
              <a:off x="6427624" y="3534775"/>
              <a:ext cx="382278" cy="353750"/>
            </a:xfrm>
            <a:custGeom>
              <a:rect b="b" l="l" r="r" t="t"/>
              <a:pathLst>
                <a:path extrusionOk="0" h="377952" w="408432">
                  <a:moveTo>
                    <a:pt x="393070" y="56571"/>
                  </a:moveTo>
                  <a:lnTo>
                    <a:pt x="386974" y="57790"/>
                  </a:lnTo>
                  <a:lnTo>
                    <a:pt x="363200" y="15118"/>
                  </a:lnTo>
                  <a:lnTo>
                    <a:pt x="355275" y="13899"/>
                  </a:lnTo>
                  <a:lnTo>
                    <a:pt x="329062" y="35235"/>
                  </a:lnTo>
                  <a:lnTo>
                    <a:pt x="302849" y="24262"/>
                  </a:lnTo>
                  <a:lnTo>
                    <a:pt x="284561" y="21824"/>
                  </a:lnTo>
                  <a:lnTo>
                    <a:pt x="274808" y="27310"/>
                  </a:lnTo>
                  <a:lnTo>
                    <a:pt x="254691" y="26091"/>
                  </a:lnTo>
                  <a:lnTo>
                    <a:pt x="234574" y="42550"/>
                  </a:lnTo>
                  <a:lnTo>
                    <a:pt x="217505" y="43769"/>
                  </a:lnTo>
                  <a:lnTo>
                    <a:pt x="176053" y="23652"/>
                  </a:lnTo>
                  <a:lnTo>
                    <a:pt x="160203" y="32796"/>
                  </a:lnTo>
                  <a:lnTo>
                    <a:pt x="142525" y="32187"/>
                  </a:lnTo>
                  <a:lnTo>
                    <a:pt x="129723" y="17556"/>
                  </a:lnTo>
                  <a:lnTo>
                    <a:pt x="95585" y="2926"/>
                  </a:lnTo>
                  <a:lnTo>
                    <a:pt x="59009" y="7803"/>
                  </a:lnTo>
                  <a:lnTo>
                    <a:pt x="50475" y="16337"/>
                  </a:lnTo>
                  <a:lnTo>
                    <a:pt x="45598" y="38283"/>
                  </a:lnTo>
                  <a:lnTo>
                    <a:pt x="35845" y="54132"/>
                  </a:lnTo>
                  <a:lnTo>
                    <a:pt x="34016" y="88880"/>
                  </a:lnTo>
                  <a:lnTo>
                    <a:pt x="32797" y="101681"/>
                  </a:lnTo>
                  <a:lnTo>
                    <a:pt x="40112" y="124846"/>
                  </a:lnTo>
                  <a:lnTo>
                    <a:pt x="33406" y="140086"/>
                  </a:lnTo>
                  <a:lnTo>
                    <a:pt x="37064" y="150449"/>
                  </a:lnTo>
                  <a:lnTo>
                    <a:pt x="20605" y="174833"/>
                  </a:lnTo>
                  <a:lnTo>
                    <a:pt x="10241" y="186416"/>
                  </a:lnTo>
                  <a:lnTo>
                    <a:pt x="4145" y="210800"/>
                  </a:lnTo>
                  <a:lnTo>
                    <a:pt x="4755" y="235793"/>
                  </a:lnTo>
                  <a:lnTo>
                    <a:pt x="2926" y="297972"/>
                  </a:lnTo>
                  <a:lnTo>
                    <a:pt x="32797" y="297972"/>
                  </a:lnTo>
                  <a:lnTo>
                    <a:pt x="59009" y="297972"/>
                  </a:lnTo>
                  <a:lnTo>
                    <a:pt x="82784" y="323576"/>
                  </a:lnTo>
                  <a:lnTo>
                    <a:pt x="94366" y="351617"/>
                  </a:lnTo>
                  <a:lnTo>
                    <a:pt x="112654" y="375392"/>
                  </a:lnTo>
                  <a:lnTo>
                    <a:pt x="140086" y="376611"/>
                  </a:lnTo>
                  <a:lnTo>
                    <a:pt x="153497" y="368076"/>
                  </a:lnTo>
                  <a:lnTo>
                    <a:pt x="166299" y="369905"/>
                  </a:lnTo>
                  <a:lnTo>
                    <a:pt x="201656" y="355884"/>
                  </a:lnTo>
                  <a:lnTo>
                    <a:pt x="210190" y="328452"/>
                  </a:lnTo>
                  <a:lnTo>
                    <a:pt x="226649" y="291267"/>
                  </a:lnTo>
                  <a:lnTo>
                    <a:pt x="236403" y="290657"/>
                  </a:lnTo>
                  <a:lnTo>
                    <a:pt x="256520" y="268102"/>
                  </a:lnTo>
                  <a:lnTo>
                    <a:pt x="269321" y="267492"/>
                  </a:lnTo>
                  <a:lnTo>
                    <a:pt x="288828" y="283342"/>
                  </a:lnTo>
                  <a:lnTo>
                    <a:pt x="312603" y="269931"/>
                  </a:lnTo>
                  <a:lnTo>
                    <a:pt x="315651" y="254081"/>
                  </a:lnTo>
                  <a:lnTo>
                    <a:pt x="322966" y="238232"/>
                  </a:lnTo>
                  <a:lnTo>
                    <a:pt x="327843" y="218724"/>
                  </a:lnTo>
                  <a:lnTo>
                    <a:pt x="346131" y="202875"/>
                  </a:lnTo>
                  <a:lnTo>
                    <a:pt x="352836" y="175443"/>
                  </a:lnTo>
                  <a:lnTo>
                    <a:pt x="360152" y="166908"/>
                  </a:lnTo>
                  <a:lnTo>
                    <a:pt x="364419" y="146792"/>
                  </a:lnTo>
                  <a:lnTo>
                    <a:pt x="373563" y="122408"/>
                  </a:lnTo>
                  <a:lnTo>
                    <a:pt x="401604" y="91928"/>
                  </a:lnTo>
                  <a:lnTo>
                    <a:pt x="403433" y="79126"/>
                  </a:lnTo>
                  <a:lnTo>
                    <a:pt x="407091" y="72420"/>
                  </a:lnTo>
                  <a:lnTo>
                    <a:pt x="393070" y="5657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3" name="Google Shape;1233;p67"/>
            <p:cNvSpPr/>
            <p:nvPr/>
          </p:nvSpPr>
          <p:spPr>
            <a:xfrm>
              <a:off x="3550838" y="3493125"/>
              <a:ext cx="154052" cy="159758"/>
            </a:xfrm>
            <a:custGeom>
              <a:rect b="b" l="l" r="r" t="t"/>
              <a:pathLst>
                <a:path extrusionOk="0" h="170688" w="164592">
                  <a:moveTo>
                    <a:pt x="164470" y="4145"/>
                  </a:moveTo>
                  <a:lnTo>
                    <a:pt x="152888" y="2926"/>
                  </a:lnTo>
                  <a:lnTo>
                    <a:pt x="147401" y="8412"/>
                  </a:lnTo>
                  <a:lnTo>
                    <a:pt x="135209" y="13289"/>
                  </a:lnTo>
                  <a:lnTo>
                    <a:pt x="126675" y="13289"/>
                  </a:lnTo>
                  <a:lnTo>
                    <a:pt x="118750" y="18166"/>
                  </a:lnTo>
                  <a:lnTo>
                    <a:pt x="112044" y="16337"/>
                  </a:lnTo>
                  <a:lnTo>
                    <a:pt x="106558" y="10851"/>
                  </a:lnTo>
                  <a:lnTo>
                    <a:pt x="102900" y="12070"/>
                  </a:lnTo>
                  <a:lnTo>
                    <a:pt x="98024" y="21214"/>
                  </a:lnTo>
                  <a:lnTo>
                    <a:pt x="94976" y="20604"/>
                  </a:lnTo>
                  <a:lnTo>
                    <a:pt x="93147" y="28529"/>
                  </a:lnTo>
                  <a:lnTo>
                    <a:pt x="80345" y="39502"/>
                  </a:lnTo>
                  <a:lnTo>
                    <a:pt x="73640" y="43769"/>
                  </a:lnTo>
                  <a:lnTo>
                    <a:pt x="69982" y="48646"/>
                  </a:lnTo>
                  <a:lnTo>
                    <a:pt x="60838" y="40721"/>
                  </a:lnTo>
                  <a:lnTo>
                    <a:pt x="52304" y="51084"/>
                  </a:lnTo>
                  <a:lnTo>
                    <a:pt x="44988" y="51084"/>
                  </a:lnTo>
                  <a:lnTo>
                    <a:pt x="37064" y="52304"/>
                  </a:lnTo>
                  <a:lnTo>
                    <a:pt x="35844" y="71201"/>
                  </a:lnTo>
                  <a:lnTo>
                    <a:pt x="30968" y="71201"/>
                  </a:lnTo>
                  <a:lnTo>
                    <a:pt x="26091" y="80345"/>
                  </a:lnTo>
                  <a:lnTo>
                    <a:pt x="15118" y="82174"/>
                  </a:lnTo>
                  <a:lnTo>
                    <a:pt x="12680" y="84612"/>
                  </a:lnTo>
                  <a:lnTo>
                    <a:pt x="7193" y="78516"/>
                  </a:lnTo>
                  <a:lnTo>
                    <a:pt x="2926" y="84612"/>
                  </a:lnTo>
                  <a:lnTo>
                    <a:pt x="18776" y="102291"/>
                  </a:lnTo>
                  <a:lnTo>
                    <a:pt x="32187" y="114483"/>
                  </a:lnTo>
                  <a:lnTo>
                    <a:pt x="38283" y="127284"/>
                  </a:lnTo>
                  <a:lnTo>
                    <a:pt x="53523" y="143134"/>
                  </a:lnTo>
                  <a:lnTo>
                    <a:pt x="64496" y="155326"/>
                  </a:lnTo>
                  <a:lnTo>
                    <a:pt x="69982" y="150449"/>
                  </a:lnTo>
                  <a:lnTo>
                    <a:pt x="91318" y="160812"/>
                  </a:lnTo>
                  <a:lnTo>
                    <a:pt x="99852" y="155936"/>
                  </a:lnTo>
                  <a:lnTo>
                    <a:pt x="110216" y="158984"/>
                  </a:lnTo>
                  <a:lnTo>
                    <a:pt x="115092" y="166908"/>
                  </a:lnTo>
                  <a:lnTo>
                    <a:pt x="125456" y="169347"/>
                  </a:lnTo>
                  <a:lnTo>
                    <a:pt x="133990" y="161422"/>
                  </a:lnTo>
                  <a:lnTo>
                    <a:pt x="129113" y="154716"/>
                  </a:lnTo>
                  <a:lnTo>
                    <a:pt x="128504" y="144353"/>
                  </a:lnTo>
                  <a:lnTo>
                    <a:pt x="135819" y="134600"/>
                  </a:lnTo>
                  <a:lnTo>
                    <a:pt x="134600" y="124236"/>
                  </a:lnTo>
                  <a:lnTo>
                    <a:pt x="138867" y="107777"/>
                  </a:lnTo>
                  <a:lnTo>
                    <a:pt x="144353" y="103510"/>
                  </a:lnTo>
                  <a:lnTo>
                    <a:pt x="144963" y="86441"/>
                  </a:lnTo>
                  <a:lnTo>
                    <a:pt x="143744" y="76078"/>
                  </a:lnTo>
                  <a:lnTo>
                    <a:pt x="146182" y="59009"/>
                  </a:lnTo>
                  <a:lnTo>
                    <a:pt x="151668" y="43769"/>
                  </a:lnTo>
                  <a:lnTo>
                    <a:pt x="160203" y="30358"/>
                  </a:lnTo>
                  <a:lnTo>
                    <a:pt x="158374" y="16337"/>
                  </a:lnTo>
                  <a:lnTo>
                    <a:pt x="160812" y="7803"/>
                  </a:lnTo>
                  <a:lnTo>
                    <a:pt x="164470" y="414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4" name="Google Shape;1234;p67"/>
            <p:cNvSpPr/>
            <p:nvPr/>
          </p:nvSpPr>
          <p:spPr>
            <a:xfrm>
              <a:off x="6432759" y="2107794"/>
              <a:ext cx="102702" cy="96996"/>
            </a:xfrm>
            <a:custGeom>
              <a:rect b="b" l="l" r="r" t="t"/>
              <a:pathLst>
                <a:path extrusionOk="0" h="103632" w="109728">
                  <a:moveTo>
                    <a:pt x="80955" y="64496"/>
                  </a:moveTo>
                  <a:lnTo>
                    <a:pt x="98633" y="64496"/>
                  </a:lnTo>
                  <a:lnTo>
                    <a:pt x="105339" y="50475"/>
                  </a:lnTo>
                  <a:lnTo>
                    <a:pt x="111435" y="16337"/>
                  </a:lnTo>
                  <a:lnTo>
                    <a:pt x="105339" y="4145"/>
                  </a:lnTo>
                  <a:lnTo>
                    <a:pt x="81564" y="2926"/>
                  </a:lnTo>
                  <a:lnTo>
                    <a:pt x="41940" y="18776"/>
                  </a:lnTo>
                  <a:lnTo>
                    <a:pt x="18166" y="73030"/>
                  </a:lnTo>
                  <a:lnTo>
                    <a:pt x="2926" y="83393"/>
                  </a:lnTo>
                  <a:lnTo>
                    <a:pt x="2926" y="83393"/>
                  </a:lnTo>
                  <a:lnTo>
                    <a:pt x="24872" y="86441"/>
                  </a:lnTo>
                  <a:lnTo>
                    <a:pt x="51694" y="78516"/>
                  </a:lnTo>
                  <a:lnTo>
                    <a:pt x="70592" y="94976"/>
                  </a:lnTo>
                  <a:lnTo>
                    <a:pt x="87660" y="103510"/>
                  </a:lnTo>
                  <a:lnTo>
                    <a:pt x="80955" y="6449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5" name="Google Shape;1235;p67"/>
            <p:cNvSpPr/>
            <p:nvPr/>
          </p:nvSpPr>
          <p:spPr>
            <a:xfrm>
              <a:off x="6466993" y="1272487"/>
              <a:ext cx="599093" cy="684677"/>
            </a:xfrm>
            <a:custGeom>
              <a:rect b="b" l="l" r="r" t="t"/>
              <a:pathLst>
                <a:path extrusionOk="0" h="731520" w="640080">
                  <a:moveTo>
                    <a:pt x="552176" y="281513"/>
                  </a:moveTo>
                  <a:lnTo>
                    <a:pt x="510113" y="288219"/>
                  </a:lnTo>
                  <a:lnTo>
                    <a:pt x="465612" y="286390"/>
                  </a:lnTo>
                  <a:lnTo>
                    <a:pt x="434523" y="313213"/>
                  </a:lnTo>
                  <a:lnTo>
                    <a:pt x="393680" y="311384"/>
                  </a:lnTo>
                  <a:lnTo>
                    <a:pt x="341864" y="325405"/>
                  </a:lnTo>
                  <a:lnTo>
                    <a:pt x="280294" y="366857"/>
                  </a:lnTo>
                  <a:lnTo>
                    <a:pt x="241280" y="391241"/>
                  </a:lnTo>
                  <a:lnTo>
                    <a:pt x="187635" y="456469"/>
                  </a:lnTo>
                  <a:lnTo>
                    <a:pt x="144353" y="504017"/>
                  </a:lnTo>
                  <a:lnTo>
                    <a:pt x="94976" y="539374"/>
                  </a:lnTo>
                  <a:lnTo>
                    <a:pt x="26700" y="568635"/>
                  </a:lnTo>
                  <a:lnTo>
                    <a:pt x="2926" y="590581"/>
                  </a:lnTo>
                  <a:lnTo>
                    <a:pt x="14508" y="672267"/>
                  </a:lnTo>
                  <a:lnTo>
                    <a:pt x="26091" y="710672"/>
                  </a:lnTo>
                  <a:lnTo>
                    <a:pt x="65105" y="728960"/>
                  </a:lnTo>
                  <a:lnTo>
                    <a:pt x="101681" y="720425"/>
                  </a:lnTo>
                  <a:lnTo>
                    <a:pt x="153497" y="678973"/>
                  </a:lnTo>
                  <a:lnTo>
                    <a:pt x="173614" y="700918"/>
                  </a:lnTo>
                  <a:lnTo>
                    <a:pt x="183977" y="680801"/>
                  </a:lnTo>
                  <a:lnTo>
                    <a:pt x="204704" y="656417"/>
                  </a:lnTo>
                  <a:lnTo>
                    <a:pt x="210190" y="614355"/>
                  </a:lnTo>
                  <a:lnTo>
                    <a:pt x="191292" y="596677"/>
                  </a:lnTo>
                  <a:lnTo>
                    <a:pt x="185196" y="550347"/>
                  </a:lnTo>
                  <a:lnTo>
                    <a:pt x="199217" y="518038"/>
                  </a:lnTo>
                  <a:lnTo>
                    <a:pt x="225430" y="518648"/>
                  </a:lnTo>
                  <a:lnTo>
                    <a:pt x="233355" y="505237"/>
                  </a:lnTo>
                  <a:lnTo>
                    <a:pt x="222382" y="493654"/>
                  </a:lnTo>
                  <a:lnTo>
                    <a:pt x="257129" y="445496"/>
                  </a:lnTo>
                  <a:lnTo>
                    <a:pt x="277856" y="408310"/>
                  </a:lnTo>
                  <a:lnTo>
                    <a:pt x="291267" y="384536"/>
                  </a:lnTo>
                  <a:lnTo>
                    <a:pt x="315651" y="385145"/>
                  </a:lnTo>
                  <a:lnTo>
                    <a:pt x="319308" y="366248"/>
                  </a:lnTo>
                  <a:lnTo>
                    <a:pt x="367467" y="371734"/>
                  </a:lnTo>
                  <a:lnTo>
                    <a:pt x="367467" y="350398"/>
                  </a:lnTo>
                  <a:lnTo>
                    <a:pt x="382707" y="348569"/>
                  </a:lnTo>
                  <a:lnTo>
                    <a:pt x="395508" y="340035"/>
                  </a:lnTo>
                  <a:lnTo>
                    <a:pt x="426598" y="357713"/>
                  </a:lnTo>
                  <a:lnTo>
                    <a:pt x="458907" y="355885"/>
                  </a:lnTo>
                  <a:lnTo>
                    <a:pt x="487558" y="363809"/>
                  </a:lnTo>
                  <a:lnTo>
                    <a:pt x="508284" y="349179"/>
                  </a:lnTo>
                  <a:lnTo>
                    <a:pt x="514990" y="325405"/>
                  </a:lnTo>
                  <a:lnTo>
                    <a:pt x="550347" y="314432"/>
                  </a:lnTo>
                  <a:lnTo>
                    <a:pt x="585094" y="327233"/>
                  </a:lnTo>
                  <a:lnTo>
                    <a:pt x="580217" y="350398"/>
                  </a:lnTo>
                  <a:lnTo>
                    <a:pt x="599724" y="347350"/>
                  </a:lnTo>
                  <a:lnTo>
                    <a:pt x="638739" y="333939"/>
                  </a:lnTo>
                  <a:lnTo>
                    <a:pt x="638739" y="333939"/>
                  </a:lnTo>
                  <a:lnTo>
                    <a:pt x="605820" y="313822"/>
                  </a:lnTo>
                  <a:lnTo>
                    <a:pt x="635081" y="305288"/>
                  </a:lnTo>
                  <a:lnTo>
                    <a:pt x="552176" y="281513"/>
                  </a:lnTo>
                  <a:close/>
                  <a:moveTo>
                    <a:pt x="414406" y="78516"/>
                  </a:moveTo>
                  <a:lnTo>
                    <a:pt x="380268" y="72420"/>
                  </a:lnTo>
                  <a:lnTo>
                    <a:pt x="368686" y="62057"/>
                  </a:lnTo>
                  <a:lnTo>
                    <a:pt x="324795" y="67544"/>
                  </a:lnTo>
                  <a:lnTo>
                    <a:pt x="340644" y="76688"/>
                  </a:lnTo>
                  <a:lnTo>
                    <a:pt x="327233" y="84003"/>
                  </a:lnTo>
                  <a:lnTo>
                    <a:pt x="368076" y="90708"/>
                  </a:lnTo>
                  <a:lnTo>
                    <a:pt x="414406" y="78516"/>
                  </a:lnTo>
                  <a:close/>
                  <a:moveTo>
                    <a:pt x="259568" y="27920"/>
                  </a:moveTo>
                  <a:lnTo>
                    <a:pt x="230307" y="18166"/>
                  </a:lnTo>
                  <a:lnTo>
                    <a:pt x="199217" y="19385"/>
                  </a:lnTo>
                  <a:lnTo>
                    <a:pt x="193121" y="28529"/>
                  </a:lnTo>
                  <a:lnTo>
                    <a:pt x="162641" y="28529"/>
                  </a:lnTo>
                  <a:lnTo>
                    <a:pt x="149230" y="19385"/>
                  </a:lnTo>
                  <a:lnTo>
                    <a:pt x="92537" y="29139"/>
                  </a:lnTo>
                  <a:lnTo>
                    <a:pt x="112044" y="50475"/>
                  </a:lnTo>
                  <a:lnTo>
                    <a:pt x="158374" y="73640"/>
                  </a:lnTo>
                  <a:lnTo>
                    <a:pt x="193121" y="82174"/>
                  </a:lnTo>
                  <a:lnTo>
                    <a:pt x="174833" y="92537"/>
                  </a:lnTo>
                  <a:lnTo>
                    <a:pt x="226040" y="110216"/>
                  </a:lnTo>
                  <a:lnTo>
                    <a:pt x="252862" y="108996"/>
                  </a:lnTo>
                  <a:lnTo>
                    <a:pt x="258348" y="85222"/>
                  </a:lnTo>
                  <a:lnTo>
                    <a:pt x="276636" y="79736"/>
                  </a:lnTo>
                  <a:lnTo>
                    <a:pt x="283952" y="59009"/>
                  </a:lnTo>
                  <a:lnTo>
                    <a:pt x="335768" y="48036"/>
                  </a:lnTo>
                  <a:lnTo>
                    <a:pt x="259568" y="27920"/>
                  </a:lnTo>
                  <a:close/>
                  <a:moveTo>
                    <a:pt x="407091" y="9022"/>
                  </a:moveTo>
                  <a:lnTo>
                    <a:pt x="351617" y="2926"/>
                  </a:lnTo>
                  <a:lnTo>
                    <a:pt x="332110" y="10241"/>
                  </a:lnTo>
                  <a:lnTo>
                    <a:pt x="299801" y="4145"/>
                  </a:lnTo>
                  <a:lnTo>
                    <a:pt x="236403" y="11460"/>
                  </a:lnTo>
                  <a:lnTo>
                    <a:pt x="262616" y="23652"/>
                  </a:lnTo>
                  <a:lnTo>
                    <a:pt x="293705" y="23652"/>
                  </a:lnTo>
                  <a:lnTo>
                    <a:pt x="299192" y="31577"/>
                  </a:lnTo>
                  <a:lnTo>
                    <a:pt x="363809" y="35844"/>
                  </a:lnTo>
                  <a:lnTo>
                    <a:pt x="425379" y="32796"/>
                  </a:lnTo>
                  <a:lnTo>
                    <a:pt x="451592" y="18166"/>
                  </a:lnTo>
                  <a:lnTo>
                    <a:pt x="407091" y="902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6" name="Google Shape;1236;p67"/>
            <p:cNvSpPr/>
            <p:nvPr/>
          </p:nvSpPr>
          <p:spPr>
            <a:xfrm>
              <a:off x="8816007" y="2933972"/>
              <a:ext cx="268165" cy="148347"/>
            </a:xfrm>
            <a:custGeom>
              <a:rect b="b" l="l" r="r" t="t"/>
              <a:pathLst>
                <a:path extrusionOk="0" h="158496" w="286512">
                  <a:moveTo>
                    <a:pt x="276026" y="101681"/>
                  </a:moveTo>
                  <a:lnTo>
                    <a:pt x="236402" y="98024"/>
                  </a:lnTo>
                  <a:lnTo>
                    <a:pt x="197389" y="88880"/>
                  </a:lnTo>
                  <a:lnTo>
                    <a:pt x="166909" y="71811"/>
                  </a:lnTo>
                  <a:lnTo>
                    <a:pt x="139477" y="64496"/>
                  </a:lnTo>
                  <a:lnTo>
                    <a:pt x="124237" y="45598"/>
                  </a:lnTo>
                  <a:lnTo>
                    <a:pt x="104729" y="40112"/>
                  </a:lnTo>
                  <a:lnTo>
                    <a:pt x="65714" y="15118"/>
                  </a:lnTo>
                  <a:lnTo>
                    <a:pt x="37064" y="2926"/>
                  </a:lnTo>
                  <a:lnTo>
                    <a:pt x="25481" y="12070"/>
                  </a:lnTo>
                  <a:lnTo>
                    <a:pt x="8413" y="29748"/>
                  </a:lnTo>
                  <a:lnTo>
                    <a:pt x="2926" y="65715"/>
                  </a:lnTo>
                  <a:lnTo>
                    <a:pt x="37673" y="80955"/>
                  </a:lnTo>
                  <a:lnTo>
                    <a:pt x="73030" y="99852"/>
                  </a:lnTo>
                  <a:lnTo>
                    <a:pt x="119969" y="121188"/>
                  </a:lnTo>
                  <a:lnTo>
                    <a:pt x="166298" y="126675"/>
                  </a:lnTo>
                  <a:lnTo>
                    <a:pt x="189464" y="146182"/>
                  </a:lnTo>
                  <a:lnTo>
                    <a:pt x="215677" y="149840"/>
                  </a:lnTo>
                  <a:lnTo>
                    <a:pt x="257129" y="158984"/>
                  </a:lnTo>
                  <a:lnTo>
                    <a:pt x="285170" y="158374"/>
                  </a:lnTo>
                  <a:lnTo>
                    <a:pt x="285781" y="143134"/>
                  </a:lnTo>
                  <a:lnTo>
                    <a:pt x="276637" y="118140"/>
                  </a:lnTo>
                  <a:lnTo>
                    <a:pt x="276026" y="10168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7" name="Google Shape;1237;p67"/>
            <p:cNvSpPr/>
            <p:nvPr/>
          </p:nvSpPr>
          <p:spPr>
            <a:xfrm>
              <a:off x="11095983" y="5288691"/>
              <a:ext cx="581976" cy="439335"/>
            </a:xfrm>
            <a:custGeom>
              <a:rect b="b" l="l" r="r" t="t"/>
              <a:pathLst>
                <a:path extrusionOk="0" h="469392" w="621792">
                  <a:moveTo>
                    <a:pt x="360152" y="255910"/>
                  </a:moveTo>
                  <a:lnTo>
                    <a:pt x="365638" y="240061"/>
                  </a:lnTo>
                  <a:lnTo>
                    <a:pt x="330281" y="257739"/>
                  </a:lnTo>
                  <a:lnTo>
                    <a:pt x="309555" y="278465"/>
                  </a:lnTo>
                  <a:lnTo>
                    <a:pt x="290048" y="288219"/>
                  </a:lnTo>
                  <a:lnTo>
                    <a:pt x="254081" y="316261"/>
                  </a:lnTo>
                  <a:lnTo>
                    <a:pt x="219944" y="335768"/>
                  </a:lnTo>
                  <a:lnTo>
                    <a:pt x="177272" y="355275"/>
                  </a:lnTo>
                  <a:lnTo>
                    <a:pt x="143744" y="369905"/>
                  </a:lnTo>
                  <a:lnTo>
                    <a:pt x="117531" y="376611"/>
                  </a:lnTo>
                  <a:lnTo>
                    <a:pt x="48646" y="413797"/>
                  </a:lnTo>
                  <a:lnTo>
                    <a:pt x="9632" y="441838"/>
                  </a:lnTo>
                  <a:lnTo>
                    <a:pt x="2926" y="455859"/>
                  </a:lnTo>
                  <a:lnTo>
                    <a:pt x="34016" y="458297"/>
                  </a:lnTo>
                  <a:lnTo>
                    <a:pt x="43160" y="471099"/>
                  </a:lnTo>
                  <a:lnTo>
                    <a:pt x="70592" y="471709"/>
                  </a:lnTo>
                  <a:lnTo>
                    <a:pt x="94976" y="460736"/>
                  </a:lnTo>
                  <a:lnTo>
                    <a:pt x="133381" y="443667"/>
                  </a:lnTo>
                  <a:lnTo>
                    <a:pt x="182758" y="405872"/>
                  </a:lnTo>
                  <a:lnTo>
                    <a:pt x="211409" y="380878"/>
                  </a:lnTo>
                  <a:lnTo>
                    <a:pt x="249205" y="366857"/>
                  </a:lnTo>
                  <a:lnTo>
                    <a:pt x="273589" y="366248"/>
                  </a:lnTo>
                  <a:lnTo>
                    <a:pt x="277246" y="348569"/>
                  </a:lnTo>
                  <a:lnTo>
                    <a:pt x="305288" y="333329"/>
                  </a:lnTo>
                  <a:lnTo>
                    <a:pt x="347960" y="305897"/>
                  </a:lnTo>
                  <a:lnTo>
                    <a:pt x="373563" y="288219"/>
                  </a:lnTo>
                  <a:lnTo>
                    <a:pt x="386365" y="272369"/>
                  </a:lnTo>
                  <a:lnTo>
                    <a:pt x="389413" y="256520"/>
                  </a:lnTo>
                  <a:lnTo>
                    <a:pt x="355275" y="271760"/>
                  </a:lnTo>
                  <a:lnTo>
                    <a:pt x="360152" y="255910"/>
                  </a:lnTo>
                  <a:close/>
                  <a:moveTo>
                    <a:pt x="535717" y="69982"/>
                  </a:moveTo>
                  <a:lnTo>
                    <a:pt x="547299" y="35235"/>
                  </a:lnTo>
                  <a:lnTo>
                    <a:pt x="528401" y="24872"/>
                  </a:lnTo>
                  <a:lnTo>
                    <a:pt x="523525" y="2926"/>
                  </a:lnTo>
                  <a:lnTo>
                    <a:pt x="509504" y="5974"/>
                  </a:lnTo>
                  <a:lnTo>
                    <a:pt x="507065" y="34016"/>
                  </a:lnTo>
                  <a:lnTo>
                    <a:pt x="511942" y="68763"/>
                  </a:lnTo>
                  <a:lnTo>
                    <a:pt x="517429" y="85222"/>
                  </a:lnTo>
                  <a:lnTo>
                    <a:pt x="511942" y="91928"/>
                  </a:lnTo>
                  <a:lnTo>
                    <a:pt x="508285" y="118750"/>
                  </a:lnTo>
                  <a:lnTo>
                    <a:pt x="493654" y="143744"/>
                  </a:lnTo>
                  <a:lnTo>
                    <a:pt x="468051" y="174224"/>
                  </a:lnTo>
                  <a:lnTo>
                    <a:pt x="435742" y="187635"/>
                  </a:lnTo>
                  <a:lnTo>
                    <a:pt x="425379" y="202265"/>
                  </a:lnTo>
                  <a:lnTo>
                    <a:pt x="447934" y="217505"/>
                  </a:lnTo>
                  <a:lnTo>
                    <a:pt x="443057" y="238841"/>
                  </a:lnTo>
                  <a:lnTo>
                    <a:pt x="400995" y="269931"/>
                  </a:lnTo>
                  <a:lnTo>
                    <a:pt x="409529" y="275417"/>
                  </a:lnTo>
                  <a:lnTo>
                    <a:pt x="407091" y="285171"/>
                  </a:lnTo>
                  <a:lnTo>
                    <a:pt x="443057" y="269931"/>
                  </a:lnTo>
                  <a:lnTo>
                    <a:pt x="479024" y="244328"/>
                  </a:lnTo>
                  <a:lnTo>
                    <a:pt x="506456" y="223601"/>
                  </a:lnTo>
                  <a:lnTo>
                    <a:pt x="516209" y="216286"/>
                  </a:lnTo>
                  <a:lnTo>
                    <a:pt x="525353" y="199827"/>
                  </a:lnTo>
                  <a:lnTo>
                    <a:pt x="542422" y="187635"/>
                  </a:lnTo>
                  <a:lnTo>
                    <a:pt x="565587" y="188854"/>
                  </a:lnTo>
                  <a:lnTo>
                    <a:pt x="591190" y="165689"/>
                  </a:lnTo>
                  <a:lnTo>
                    <a:pt x="622280" y="130942"/>
                  </a:lnTo>
                  <a:lnTo>
                    <a:pt x="609478" y="126065"/>
                  </a:lnTo>
                  <a:lnTo>
                    <a:pt x="581437" y="141305"/>
                  </a:lnTo>
                  <a:lnTo>
                    <a:pt x="561929" y="138257"/>
                  </a:lnTo>
                  <a:lnTo>
                    <a:pt x="544251" y="125456"/>
                  </a:lnTo>
                  <a:lnTo>
                    <a:pt x="558272" y="95585"/>
                  </a:lnTo>
                  <a:lnTo>
                    <a:pt x="550957" y="84613"/>
                  </a:lnTo>
                  <a:lnTo>
                    <a:pt x="533278" y="111435"/>
                  </a:lnTo>
                  <a:lnTo>
                    <a:pt x="535717" y="6998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8" name="Google Shape;1238;p67"/>
            <p:cNvSpPr/>
            <p:nvPr/>
          </p:nvSpPr>
          <p:spPr>
            <a:xfrm>
              <a:off x="7981842" y="3080035"/>
              <a:ext cx="239637" cy="353750"/>
            </a:xfrm>
            <a:custGeom>
              <a:rect b="b" l="l" r="r" t="t"/>
              <a:pathLst>
                <a:path extrusionOk="0" h="377952" w="256032">
                  <a:moveTo>
                    <a:pt x="227259" y="207752"/>
                  </a:moveTo>
                  <a:lnTo>
                    <a:pt x="240061" y="195560"/>
                  </a:lnTo>
                  <a:lnTo>
                    <a:pt x="244938" y="184587"/>
                  </a:lnTo>
                  <a:lnTo>
                    <a:pt x="254691" y="161422"/>
                  </a:lnTo>
                  <a:lnTo>
                    <a:pt x="254082" y="152888"/>
                  </a:lnTo>
                  <a:lnTo>
                    <a:pt x="241280" y="148011"/>
                  </a:lnTo>
                  <a:lnTo>
                    <a:pt x="231526" y="135209"/>
                  </a:lnTo>
                  <a:lnTo>
                    <a:pt x="213848" y="112654"/>
                  </a:lnTo>
                  <a:lnTo>
                    <a:pt x="193731" y="105948"/>
                  </a:lnTo>
                  <a:lnTo>
                    <a:pt x="168738" y="100462"/>
                  </a:lnTo>
                  <a:lnTo>
                    <a:pt x="148621" y="86441"/>
                  </a:lnTo>
                  <a:lnTo>
                    <a:pt x="130942" y="60228"/>
                  </a:lnTo>
                  <a:lnTo>
                    <a:pt x="113874" y="60228"/>
                  </a:lnTo>
                  <a:lnTo>
                    <a:pt x="113264" y="85832"/>
                  </a:lnTo>
                  <a:lnTo>
                    <a:pt x="119970" y="90708"/>
                  </a:lnTo>
                  <a:lnTo>
                    <a:pt x="105339" y="98633"/>
                  </a:lnTo>
                  <a:lnTo>
                    <a:pt x="107168" y="114483"/>
                  </a:lnTo>
                  <a:lnTo>
                    <a:pt x="98634" y="130332"/>
                  </a:lnTo>
                  <a:lnTo>
                    <a:pt x="99243" y="146182"/>
                  </a:lnTo>
                  <a:lnTo>
                    <a:pt x="116922" y="173614"/>
                  </a:lnTo>
                  <a:lnTo>
                    <a:pt x="101072" y="251033"/>
                  </a:lnTo>
                  <a:lnTo>
                    <a:pt x="2926" y="290048"/>
                  </a:lnTo>
                  <a:lnTo>
                    <a:pt x="34626" y="354056"/>
                  </a:lnTo>
                  <a:lnTo>
                    <a:pt x="47427" y="380878"/>
                  </a:lnTo>
                  <a:lnTo>
                    <a:pt x="62667" y="379049"/>
                  </a:lnTo>
                  <a:lnTo>
                    <a:pt x="84613" y="365638"/>
                  </a:lnTo>
                  <a:lnTo>
                    <a:pt x="103510" y="369296"/>
                  </a:lnTo>
                  <a:lnTo>
                    <a:pt x="118750" y="358323"/>
                  </a:lnTo>
                  <a:lnTo>
                    <a:pt x="117531" y="343083"/>
                  </a:lnTo>
                  <a:lnTo>
                    <a:pt x="130333" y="333329"/>
                  </a:lnTo>
                  <a:lnTo>
                    <a:pt x="151059" y="333329"/>
                  </a:lnTo>
                  <a:lnTo>
                    <a:pt x="158374" y="325404"/>
                  </a:lnTo>
                  <a:lnTo>
                    <a:pt x="159594" y="306507"/>
                  </a:lnTo>
                  <a:lnTo>
                    <a:pt x="179710" y="291876"/>
                  </a:lnTo>
                  <a:lnTo>
                    <a:pt x="195560" y="291876"/>
                  </a:lnTo>
                  <a:lnTo>
                    <a:pt x="197998" y="287000"/>
                  </a:lnTo>
                  <a:lnTo>
                    <a:pt x="191902" y="261396"/>
                  </a:lnTo>
                  <a:lnTo>
                    <a:pt x="195560" y="241889"/>
                  </a:lnTo>
                  <a:lnTo>
                    <a:pt x="201656" y="232745"/>
                  </a:lnTo>
                  <a:lnTo>
                    <a:pt x="216896" y="234574"/>
                  </a:lnTo>
                  <a:lnTo>
                    <a:pt x="227259" y="207752"/>
                  </a:lnTo>
                  <a:close/>
                  <a:moveTo>
                    <a:pt x="126066" y="22433"/>
                  </a:moveTo>
                  <a:lnTo>
                    <a:pt x="127285" y="6584"/>
                  </a:lnTo>
                  <a:lnTo>
                    <a:pt x="123018" y="2926"/>
                  </a:lnTo>
                  <a:lnTo>
                    <a:pt x="115093" y="16337"/>
                  </a:lnTo>
                  <a:lnTo>
                    <a:pt x="123018" y="29748"/>
                  </a:lnTo>
                  <a:lnTo>
                    <a:pt x="126066" y="2243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9" name="Google Shape;1239;p67"/>
            <p:cNvSpPr/>
            <p:nvPr/>
          </p:nvSpPr>
          <p:spPr>
            <a:xfrm>
              <a:off x="8216344" y="2689199"/>
              <a:ext cx="473569" cy="490685"/>
            </a:xfrm>
            <a:custGeom>
              <a:rect b="b" l="l" r="r" t="t"/>
              <a:pathLst>
                <a:path extrusionOk="0" h="524256" w="505968">
                  <a:moveTo>
                    <a:pt x="508894" y="67544"/>
                  </a:moveTo>
                  <a:lnTo>
                    <a:pt x="451592" y="51694"/>
                  </a:lnTo>
                  <a:lnTo>
                    <a:pt x="433913" y="21214"/>
                  </a:lnTo>
                  <a:lnTo>
                    <a:pt x="405262" y="2926"/>
                  </a:lnTo>
                  <a:lnTo>
                    <a:pt x="388193" y="7193"/>
                  </a:lnTo>
                  <a:lnTo>
                    <a:pt x="373562" y="14508"/>
                  </a:lnTo>
                  <a:lnTo>
                    <a:pt x="338206" y="19385"/>
                  </a:lnTo>
                  <a:lnTo>
                    <a:pt x="305897" y="27310"/>
                  </a:lnTo>
                  <a:lnTo>
                    <a:pt x="291266" y="44379"/>
                  </a:lnTo>
                  <a:lnTo>
                    <a:pt x="302849" y="61448"/>
                  </a:lnTo>
                  <a:lnTo>
                    <a:pt x="311384" y="80955"/>
                  </a:lnTo>
                  <a:lnTo>
                    <a:pt x="299192" y="97414"/>
                  </a:lnTo>
                  <a:lnTo>
                    <a:pt x="304068" y="112654"/>
                  </a:lnTo>
                  <a:lnTo>
                    <a:pt x="298582" y="126675"/>
                  </a:lnTo>
                  <a:lnTo>
                    <a:pt x="267492" y="125456"/>
                  </a:lnTo>
                  <a:lnTo>
                    <a:pt x="285780" y="151059"/>
                  </a:lnTo>
                  <a:lnTo>
                    <a:pt x="267492" y="160812"/>
                  </a:lnTo>
                  <a:lnTo>
                    <a:pt x="258348" y="183977"/>
                  </a:lnTo>
                  <a:lnTo>
                    <a:pt x="265054" y="207142"/>
                  </a:lnTo>
                  <a:lnTo>
                    <a:pt x="254690" y="218115"/>
                  </a:lnTo>
                  <a:lnTo>
                    <a:pt x="241889" y="214457"/>
                  </a:lnTo>
                  <a:lnTo>
                    <a:pt x="217505" y="219944"/>
                  </a:lnTo>
                  <a:lnTo>
                    <a:pt x="216286" y="230307"/>
                  </a:lnTo>
                  <a:lnTo>
                    <a:pt x="191902" y="230307"/>
                  </a:lnTo>
                  <a:lnTo>
                    <a:pt x="177881" y="252252"/>
                  </a:lnTo>
                  <a:lnTo>
                    <a:pt x="182758" y="285171"/>
                  </a:lnTo>
                  <a:lnTo>
                    <a:pt x="142524" y="301020"/>
                  </a:lnTo>
                  <a:lnTo>
                    <a:pt x="119360" y="297972"/>
                  </a:lnTo>
                  <a:lnTo>
                    <a:pt x="113873" y="306507"/>
                  </a:lnTo>
                  <a:lnTo>
                    <a:pt x="93756" y="301630"/>
                  </a:lnTo>
                  <a:lnTo>
                    <a:pt x="61448" y="307116"/>
                  </a:lnTo>
                  <a:lnTo>
                    <a:pt x="2926" y="287609"/>
                  </a:lnTo>
                  <a:lnTo>
                    <a:pt x="22433" y="307726"/>
                  </a:lnTo>
                  <a:lnTo>
                    <a:pt x="39502" y="331500"/>
                  </a:lnTo>
                  <a:lnTo>
                    <a:pt x="73640" y="347960"/>
                  </a:lnTo>
                  <a:lnTo>
                    <a:pt x="79736" y="382707"/>
                  </a:lnTo>
                  <a:lnTo>
                    <a:pt x="96194" y="388803"/>
                  </a:lnTo>
                  <a:lnTo>
                    <a:pt x="101681" y="406481"/>
                  </a:lnTo>
                  <a:lnTo>
                    <a:pt x="56570" y="426598"/>
                  </a:lnTo>
                  <a:lnTo>
                    <a:pt x="49256" y="471708"/>
                  </a:lnTo>
                  <a:lnTo>
                    <a:pt x="95585" y="466222"/>
                  </a:lnTo>
                  <a:lnTo>
                    <a:pt x="149840" y="465612"/>
                  </a:lnTo>
                  <a:lnTo>
                    <a:pt x="210190" y="458297"/>
                  </a:lnTo>
                  <a:lnTo>
                    <a:pt x="240060" y="487558"/>
                  </a:lnTo>
                  <a:lnTo>
                    <a:pt x="252862" y="515600"/>
                  </a:lnTo>
                  <a:lnTo>
                    <a:pt x="278465" y="525353"/>
                  </a:lnTo>
                  <a:lnTo>
                    <a:pt x="297972" y="499750"/>
                  </a:lnTo>
                  <a:lnTo>
                    <a:pt x="371124" y="499750"/>
                  </a:lnTo>
                  <a:lnTo>
                    <a:pt x="360152" y="466222"/>
                  </a:lnTo>
                  <a:lnTo>
                    <a:pt x="338816" y="446715"/>
                  </a:lnTo>
                  <a:lnTo>
                    <a:pt x="330890" y="416844"/>
                  </a:lnTo>
                  <a:lnTo>
                    <a:pt x="306506" y="399166"/>
                  </a:lnTo>
                  <a:lnTo>
                    <a:pt x="336377" y="358932"/>
                  </a:lnTo>
                  <a:lnTo>
                    <a:pt x="375392" y="361980"/>
                  </a:lnTo>
                  <a:lnTo>
                    <a:pt x="402824" y="321137"/>
                  </a:lnTo>
                  <a:lnTo>
                    <a:pt x="415625" y="281513"/>
                  </a:lnTo>
                  <a:lnTo>
                    <a:pt x="439400" y="243108"/>
                  </a:lnTo>
                  <a:lnTo>
                    <a:pt x="433304" y="215676"/>
                  </a:lnTo>
                  <a:lnTo>
                    <a:pt x="455858" y="193121"/>
                  </a:lnTo>
                  <a:lnTo>
                    <a:pt x="425378" y="174224"/>
                  </a:lnTo>
                  <a:lnTo>
                    <a:pt x="407700" y="148011"/>
                  </a:lnTo>
                  <a:lnTo>
                    <a:pt x="388193" y="113873"/>
                  </a:lnTo>
                  <a:lnTo>
                    <a:pt x="399776" y="96804"/>
                  </a:lnTo>
                  <a:lnTo>
                    <a:pt x="451592" y="106558"/>
                  </a:lnTo>
                  <a:lnTo>
                    <a:pt x="486338" y="100462"/>
                  </a:lnTo>
                  <a:lnTo>
                    <a:pt x="508894" y="6754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0" name="Google Shape;1240;p67"/>
            <p:cNvSpPr/>
            <p:nvPr/>
          </p:nvSpPr>
          <p:spPr>
            <a:xfrm>
              <a:off x="3689484" y="3689399"/>
              <a:ext cx="182581" cy="91290"/>
            </a:xfrm>
            <a:custGeom>
              <a:rect b="b" l="l" r="r" t="t"/>
              <a:pathLst>
                <a:path extrusionOk="0" h="97536" w="195072">
                  <a:moveTo>
                    <a:pt x="195560" y="39502"/>
                  </a:moveTo>
                  <a:lnTo>
                    <a:pt x="183368" y="28529"/>
                  </a:lnTo>
                  <a:lnTo>
                    <a:pt x="173004" y="16947"/>
                  </a:lnTo>
                  <a:lnTo>
                    <a:pt x="157764" y="10241"/>
                  </a:lnTo>
                  <a:lnTo>
                    <a:pt x="138867" y="9022"/>
                  </a:lnTo>
                  <a:lnTo>
                    <a:pt x="140696" y="5364"/>
                  </a:lnTo>
                  <a:lnTo>
                    <a:pt x="121798" y="2926"/>
                  </a:lnTo>
                  <a:lnTo>
                    <a:pt x="109606" y="14509"/>
                  </a:lnTo>
                  <a:lnTo>
                    <a:pt x="88270" y="22433"/>
                  </a:lnTo>
                  <a:lnTo>
                    <a:pt x="73030" y="32187"/>
                  </a:lnTo>
                  <a:lnTo>
                    <a:pt x="56571" y="35235"/>
                  </a:lnTo>
                  <a:lnTo>
                    <a:pt x="47427" y="25481"/>
                  </a:lnTo>
                  <a:lnTo>
                    <a:pt x="44379" y="28529"/>
                  </a:lnTo>
                  <a:lnTo>
                    <a:pt x="30358" y="26701"/>
                  </a:lnTo>
                  <a:lnTo>
                    <a:pt x="31577" y="18776"/>
                  </a:lnTo>
                  <a:lnTo>
                    <a:pt x="19995" y="4755"/>
                  </a:lnTo>
                  <a:lnTo>
                    <a:pt x="6584" y="8412"/>
                  </a:lnTo>
                  <a:lnTo>
                    <a:pt x="5974" y="23653"/>
                  </a:lnTo>
                  <a:lnTo>
                    <a:pt x="12680" y="29749"/>
                  </a:lnTo>
                  <a:lnTo>
                    <a:pt x="7803" y="34016"/>
                  </a:lnTo>
                  <a:lnTo>
                    <a:pt x="8412" y="41331"/>
                  </a:lnTo>
                  <a:lnTo>
                    <a:pt x="5364" y="49256"/>
                  </a:lnTo>
                  <a:lnTo>
                    <a:pt x="2926" y="56571"/>
                  </a:lnTo>
                  <a:lnTo>
                    <a:pt x="6584" y="62667"/>
                  </a:lnTo>
                  <a:lnTo>
                    <a:pt x="8412" y="54133"/>
                  </a:lnTo>
                  <a:lnTo>
                    <a:pt x="23043" y="54133"/>
                  </a:lnTo>
                  <a:lnTo>
                    <a:pt x="31577" y="58400"/>
                  </a:lnTo>
                  <a:lnTo>
                    <a:pt x="45598" y="61448"/>
                  </a:lnTo>
                  <a:lnTo>
                    <a:pt x="51694" y="76688"/>
                  </a:lnTo>
                  <a:lnTo>
                    <a:pt x="62667" y="79126"/>
                  </a:lnTo>
                  <a:lnTo>
                    <a:pt x="67544" y="72421"/>
                  </a:lnTo>
                  <a:lnTo>
                    <a:pt x="72420" y="95585"/>
                  </a:lnTo>
                  <a:lnTo>
                    <a:pt x="88270" y="93757"/>
                  </a:lnTo>
                  <a:lnTo>
                    <a:pt x="93756" y="88270"/>
                  </a:lnTo>
                  <a:lnTo>
                    <a:pt x="102900" y="82784"/>
                  </a:lnTo>
                  <a:lnTo>
                    <a:pt x="87660" y="62057"/>
                  </a:lnTo>
                  <a:lnTo>
                    <a:pt x="91318" y="54133"/>
                  </a:lnTo>
                  <a:lnTo>
                    <a:pt x="99243" y="52304"/>
                  </a:lnTo>
                  <a:lnTo>
                    <a:pt x="113264" y="42550"/>
                  </a:lnTo>
                  <a:lnTo>
                    <a:pt x="120579" y="29139"/>
                  </a:lnTo>
                  <a:lnTo>
                    <a:pt x="135819" y="26701"/>
                  </a:lnTo>
                  <a:lnTo>
                    <a:pt x="152278" y="37673"/>
                  </a:lnTo>
                  <a:lnTo>
                    <a:pt x="158374" y="50475"/>
                  </a:lnTo>
                  <a:lnTo>
                    <a:pt x="166908" y="52913"/>
                  </a:lnTo>
                  <a:lnTo>
                    <a:pt x="157764" y="63277"/>
                  </a:lnTo>
                  <a:lnTo>
                    <a:pt x="163860" y="84613"/>
                  </a:lnTo>
                  <a:lnTo>
                    <a:pt x="174833" y="95585"/>
                  </a:lnTo>
                  <a:lnTo>
                    <a:pt x="180320" y="76688"/>
                  </a:lnTo>
                  <a:lnTo>
                    <a:pt x="191292" y="79736"/>
                  </a:lnTo>
                  <a:lnTo>
                    <a:pt x="197998" y="68153"/>
                  </a:lnTo>
                  <a:lnTo>
                    <a:pt x="191292" y="44989"/>
                  </a:lnTo>
                  <a:lnTo>
                    <a:pt x="195560" y="3950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1" name="Google Shape;1241;p67"/>
            <p:cNvSpPr/>
            <p:nvPr/>
          </p:nvSpPr>
          <p:spPr>
            <a:xfrm>
              <a:off x="3733989" y="4040296"/>
              <a:ext cx="427923" cy="667560"/>
            </a:xfrm>
            <a:custGeom>
              <a:rect b="b" l="l" r="r" t="t"/>
              <a:pathLst>
                <a:path extrusionOk="0" h="713232" w="457200">
                  <a:moveTo>
                    <a:pt x="396728" y="167518"/>
                  </a:moveTo>
                  <a:lnTo>
                    <a:pt x="379049" y="146792"/>
                  </a:lnTo>
                  <a:lnTo>
                    <a:pt x="368686" y="146182"/>
                  </a:lnTo>
                  <a:lnTo>
                    <a:pt x="390022" y="106558"/>
                  </a:lnTo>
                  <a:lnTo>
                    <a:pt x="363200" y="88270"/>
                  </a:lnTo>
                  <a:lnTo>
                    <a:pt x="343083" y="91928"/>
                  </a:lnTo>
                  <a:lnTo>
                    <a:pt x="330281" y="85222"/>
                  </a:lnTo>
                  <a:lnTo>
                    <a:pt x="311993" y="95585"/>
                  </a:lnTo>
                  <a:lnTo>
                    <a:pt x="286390" y="90709"/>
                  </a:lnTo>
                  <a:lnTo>
                    <a:pt x="265664" y="49865"/>
                  </a:lnTo>
                  <a:lnTo>
                    <a:pt x="249204" y="39502"/>
                  </a:lnTo>
                  <a:lnTo>
                    <a:pt x="238232" y="21214"/>
                  </a:lnTo>
                  <a:lnTo>
                    <a:pt x="215676" y="2926"/>
                  </a:lnTo>
                  <a:lnTo>
                    <a:pt x="206532" y="6584"/>
                  </a:lnTo>
                  <a:lnTo>
                    <a:pt x="211409" y="36454"/>
                  </a:lnTo>
                  <a:lnTo>
                    <a:pt x="201046" y="61448"/>
                  </a:lnTo>
                  <a:lnTo>
                    <a:pt x="164470" y="102291"/>
                  </a:lnTo>
                  <a:lnTo>
                    <a:pt x="123627" y="117531"/>
                  </a:lnTo>
                  <a:lnTo>
                    <a:pt x="103510" y="151059"/>
                  </a:lnTo>
                  <a:lnTo>
                    <a:pt x="98024" y="177272"/>
                  </a:lnTo>
                  <a:lnTo>
                    <a:pt x="79126" y="193121"/>
                  </a:lnTo>
                  <a:lnTo>
                    <a:pt x="63886" y="173614"/>
                  </a:lnTo>
                  <a:lnTo>
                    <a:pt x="49865" y="169347"/>
                  </a:lnTo>
                  <a:lnTo>
                    <a:pt x="35844" y="172395"/>
                  </a:lnTo>
                  <a:lnTo>
                    <a:pt x="34625" y="158374"/>
                  </a:lnTo>
                  <a:lnTo>
                    <a:pt x="43769" y="149230"/>
                  </a:lnTo>
                  <a:lnTo>
                    <a:pt x="39502" y="132771"/>
                  </a:lnTo>
                  <a:lnTo>
                    <a:pt x="12680" y="157155"/>
                  </a:lnTo>
                  <a:lnTo>
                    <a:pt x="2926" y="184587"/>
                  </a:lnTo>
                  <a:lnTo>
                    <a:pt x="21214" y="221773"/>
                  </a:lnTo>
                  <a:lnTo>
                    <a:pt x="10851" y="238841"/>
                  </a:lnTo>
                  <a:lnTo>
                    <a:pt x="35844" y="254691"/>
                  </a:lnTo>
                  <a:lnTo>
                    <a:pt x="63276" y="279685"/>
                  </a:lnTo>
                  <a:lnTo>
                    <a:pt x="75468" y="308336"/>
                  </a:lnTo>
                  <a:lnTo>
                    <a:pt x="90099" y="326014"/>
                  </a:lnTo>
                  <a:lnTo>
                    <a:pt x="126675" y="403433"/>
                  </a:lnTo>
                  <a:lnTo>
                    <a:pt x="164470" y="474757"/>
                  </a:lnTo>
                  <a:lnTo>
                    <a:pt x="197388" y="525963"/>
                  </a:lnTo>
                  <a:lnTo>
                    <a:pt x="192512" y="536936"/>
                  </a:lnTo>
                  <a:lnTo>
                    <a:pt x="209580" y="569245"/>
                  </a:lnTo>
                  <a:lnTo>
                    <a:pt x="237622" y="593019"/>
                  </a:lnTo>
                  <a:lnTo>
                    <a:pt x="302849" y="635081"/>
                  </a:lnTo>
                  <a:lnTo>
                    <a:pt x="373563" y="674096"/>
                  </a:lnTo>
                  <a:lnTo>
                    <a:pt x="377830" y="689945"/>
                  </a:lnTo>
                  <a:lnTo>
                    <a:pt x="413796" y="712501"/>
                  </a:lnTo>
                  <a:lnTo>
                    <a:pt x="430256" y="702747"/>
                  </a:lnTo>
                  <a:lnTo>
                    <a:pt x="437571" y="682630"/>
                  </a:lnTo>
                  <a:lnTo>
                    <a:pt x="454640" y="640568"/>
                  </a:lnTo>
                  <a:lnTo>
                    <a:pt x="437571" y="608259"/>
                  </a:lnTo>
                  <a:lnTo>
                    <a:pt x="444276" y="595457"/>
                  </a:lnTo>
                  <a:lnTo>
                    <a:pt x="436961" y="580827"/>
                  </a:lnTo>
                  <a:lnTo>
                    <a:pt x="448544" y="561320"/>
                  </a:lnTo>
                  <a:lnTo>
                    <a:pt x="446715" y="528401"/>
                  </a:lnTo>
                  <a:lnTo>
                    <a:pt x="446105" y="500969"/>
                  </a:lnTo>
                  <a:lnTo>
                    <a:pt x="452811" y="488168"/>
                  </a:lnTo>
                  <a:lnTo>
                    <a:pt x="419283" y="425379"/>
                  </a:lnTo>
                  <a:lnTo>
                    <a:pt x="400995" y="432085"/>
                  </a:lnTo>
                  <a:lnTo>
                    <a:pt x="385145" y="427817"/>
                  </a:lnTo>
                  <a:lnTo>
                    <a:pt x="383926" y="368686"/>
                  </a:lnTo>
                  <a:lnTo>
                    <a:pt x="357104" y="391851"/>
                  </a:lnTo>
                  <a:lnTo>
                    <a:pt x="327233" y="390632"/>
                  </a:lnTo>
                  <a:lnTo>
                    <a:pt x="313212" y="369905"/>
                  </a:lnTo>
                  <a:lnTo>
                    <a:pt x="290657" y="368077"/>
                  </a:lnTo>
                  <a:lnTo>
                    <a:pt x="296753" y="351008"/>
                  </a:lnTo>
                  <a:lnTo>
                    <a:pt x="276636" y="327843"/>
                  </a:lnTo>
                  <a:lnTo>
                    <a:pt x="260787" y="292486"/>
                  </a:lnTo>
                  <a:lnTo>
                    <a:pt x="269931" y="285781"/>
                  </a:lnTo>
                  <a:lnTo>
                    <a:pt x="269321" y="269321"/>
                  </a:lnTo>
                  <a:lnTo>
                    <a:pt x="289438" y="257739"/>
                  </a:lnTo>
                  <a:lnTo>
                    <a:pt x="285171" y="237013"/>
                  </a:lnTo>
                  <a:lnTo>
                    <a:pt x="293096" y="223601"/>
                  </a:lnTo>
                  <a:lnTo>
                    <a:pt x="295534" y="205313"/>
                  </a:lnTo>
                  <a:lnTo>
                    <a:pt x="333329" y="179101"/>
                  </a:lnTo>
                  <a:lnTo>
                    <a:pt x="361371" y="171785"/>
                  </a:lnTo>
                  <a:lnTo>
                    <a:pt x="365638" y="165689"/>
                  </a:lnTo>
                  <a:lnTo>
                    <a:pt x="396728" y="16751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2" name="Google Shape;1242;p67"/>
            <p:cNvSpPr/>
            <p:nvPr/>
          </p:nvSpPr>
          <p:spPr>
            <a:xfrm>
              <a:off x="10086084" y="3366459"/>
              <a:ext cx="302399" cy="473569"/>
            </a:xfrm>
            <a:custGeom>
              <a:rect b="b" l="l" r="r" t="t"/>
              <a:pathLst>
                <a:path extrusionOk="0" h="505968" w="323088">
                  <a:moveTo>
                    <a:pt x="317480" y="394289"/>
                  </a:moveTo>
                  <a:lnTo>
                    <a:pt x="313822" y="380268"/>
                  </a:lnTo>
                  <a:lnTo>
                    <a:pt x="308945" y="360761"/>
                  </a:lnTo>
                  <a:lnTo>
                    <a:pt x="279685" y="342473"/>
                  </a:lnTo>
                  <a:lnTo>
                    <a:pt x="284561" y="372344"/>
                  </a:lnTo>
                  <a:lnTo>
                    <a:pt x="260787" y="373563"/>
                  </a:lnTo>
                  <a:lnTo>
                    <a:pt x="256520" y="390632"/>
                  </a:lnTo>
                  <a:lnTo>
                    <a:pt x="230917" y="400995"/>
                  </a:lnTo>
                  <a:lnTo>
                    <a:pt x="217505" y="383926"/>
                  </a:lnTo>
                  <a:lnTo>
                    <a:pt x="200437" y="398556"/>
                  </a:lnTo>
                  <a:lnTo>
                    <a:pt x="179710" y="408920"/>
                  </a:lnTo>
                  <a:lnTo>
                    <a:pt x="168128" y="441838"/>
                  </a:lnTo>
                  <a:lnTo>
                    <a:pt x="174833" y="453420"/>
                  </a:lnTo>
                  <a:lnTo>
                    <a:pt x="198608" y="431475"/>
                  </a:lnTo>
                  <a:lnTo>
                    <a:pt x="215067" y="433304"/>
                  </a:lnTo>
                  <a:lnTo>
                    <a:pt x="224211" y="416844"/>
                  </a:lnTo>
                  <a:lnTo>
                    <a:pt x="247376" y="435132"/>
                  </a:lnTo>
                  <a:lnTo>
                    <a:pt x="238232" y="454030"/>
                  </a:lnTo>
                  <a:lnTo>
                    <a:pt x="249814" y="482072"/>
                  </a:lnTo>
                  <a:lnTo>
                    <a:pt x="291267" y="504627"/>
                  </a:lnTo>
                  <a:lnTo>
                    <a:pt x="299801" y="486339"/>
                  </a:lnTo>
                  <a:lnTo>
                    <a:pt x="287000" y="457688"/>
                  </a:lnTo>
                  <a:lnTo>
                    <a:pt x="301630" y="438180"/>
                  </a:lnTo>
                  <a:lnTo>
                    <a:pt x="316870" y="477195"/>
                  </a:lnTo>
                  <a:lnTo>
                    <a:pt x="326014" y="441838"/>
                  </a:lnTo>
                  <a:lnTo>
                    <a:pt x="322357" y="420502"/>
                  </a:lnTo>
                  <a:lnTo>
                    <a:pt x="317480" y="394289"/>
                  </a:lnTo>
                  <a:close/>
                  <a:moveTo>
                    <a:pt x="229088" y="322356"/>
                  </a:moveTo>
                  <a:lnTo>
                    <a:pt x="229088" y="285171"/>
                  </a:lnTo>
                  <a:lnTo>
                    <a:pt x="207142" y="322356"/>
                  </a:lnTo>
                  <a:lnTo>
                    <a:pt x="210190" y="296753"/>
                  </a:lnTo>
                  <a:lnTo>
                    <a:pt x="191902" y="298582"/>
                  </a:lnTo>
                  <a:lnTo>
                    <a:pt x="190073" y="322966"/>
                  </a:lnTo>
                  <a:lnTo>
                    <a:pt x="182758" y="333939"/>
                  </a:lnTo>
                  <a:lnTo>
                    <a:pt x="176662" y="344302"/>
                  </a:lnTo>
                  <a:lnTo>
                    <a:pt x="199827" y="371124"/>
                  </a:lnTo>
                  <a:lnTo>
                    <a:pt x="209581" y="359542"/>
                  </a:lnTo>
                  <a:lnTo>
                    <a:pt x="218115" y="335158"/>
                  </a:lnTo>
                  <a:lnTo>
                    <a:pt x="229088" y="322356"/>
                  </a:lnTo>
                  <a:close/>
                  <a:moveTo>
                    <a:pt x="45598" y="359542"/>
                  </a:moveTo>
                  <a:lnTo>
                    <a:pt x="61448" y="332720"/>
                  </a:lnTo>
                  <a:lnTo>
                    <a:pt x="82174" y="311384"/>
                  </a:lnTo>
                  <a:lnTo>
                    <a:pt x="73030" y="279684"/>
                  </a:lnTo>
                  <a:lnTo>
                    <a:pt x="58400" y="318089"/>
                  </a:lnTo>
                  <a:lnTo>
                    <a:pt x="40721" y="344912"/>
                  </a:lnTo>
                  <a:lnTo>
                    <a:pt x="17557" y="369296"/>
                  </a:lnTo>
                  <a:lnTo>
                    <a:pt x="2926" y="396118"/>
                  </a:lnTo>
                  <a:lnTo>
                    <a:pt x="45598" y="359542"/>
                  </a:lnTo>
                  <a:close/>
                  <a:moveTo>
                    <a:pt x="151669" y="259568"/>
                  </a:moveTo>
                  <a:lnTo>
                    <a:pt x="158984" y="277856"/>
                  </a:lnTo>
                  <a:lnTo>
                    <a:pt x="158374" y="297972"/>
                  </a:lnTo>
                  <a:lnTo>
                    <a:pt x="161422" y="315651"/>
                  </a:lnTo>
                  <a:lnTo>
                    <a:pt x="181539" y="304068"/>
                  </a:lnTo>
                  <a:lnTo>
                    <a:pt x="196169" y="287609"/>
                  </a:lnTo>
                  <a:lnTo>
                    <a:pt x="194950" y="271760"/>
                  </a:lnTo>
                  <a:lnTo>
                    <a:pt x="173005" y="271760"/>
                  </a:lnTo>
                  <a:lnTo>
                    <a:pt x="151669" y="259568"/>
                  </a:lnTo>
                  <a:close/>
                  <a:moveTo>
                    <a:pt x="273589" y="249204"/>
                  </a:moveTo>
                  <a:lnTo>
                    <a:pt x="262616" y="234574"/>
                  </a:lnTo>
                  <a:lnTo>
                    <a:pt x="229697" y="233964"/>
                  </a:lnTo>
                  <a:lnTo>
                    <a:pt x="254081" y="263225"/>
                  </a:lnTo>
                  <a:lnTo>
                    <a:pt x="255910" y="277856"/>
                  </a:lnTo>
                  <a:lnTo>
                    <a:pt x="235793" y="274808"/>
                  </a:lnTo>
                  <a:lnTo>
                    <a:pt x="243109" y="298582"/>
                  </a:lnTo>
                  <a:lnTo>
                    <a:pt x="253472" y="300411"/>
                  </a:lnTo>
                  <a:lnTo>
                    <a:pt x="257739" y="327843"/>
                  </a:lnTo>
                  <a:lnTo>
                    <a:pt x="272979" y="319308"/>
                  </a:lnTo>
                  <a:lnTo>
                    <a:pt x="262616" y="294924"/>
                  </a:lnTo>
                  <a:lnTo>
                    <a:pt x="260177" y="282123"/>
                  </a:lnTo>
                  <a:lnTo>
                    <a:pt x="287609" y="292486"/>
                  </a:lnTo>
                  <a:lnTo>
                    <a:pt x="273589" y="249204"/>
                  </a:lnTo>
                  <a:close/>
                  <a:moveTo>
                    <a:pt x="133990" y="213848"/>
                  </a:moveTo>
                  <a:lnTo>
                    <a:pt x="120579" y="199827"/>
                  </a:lnTo>
                  <a:lnTo>
                    <a:pt x="91318" y="198608"/>
                  </a:lnTo>
                  <a:lnTo>
                    <a:pt x="112045" y="227868"/>
                  </a:lnTo>
                  <a:lnTo>
                    <a:pt x="129113" y="247376"/>
                  </a:lnTo>
                  <a:lnTo>
                    <a:pt x="133990" y="213848"/>
                  </a:lnTo>
                  <a:close/>
                  <a:moveTo>
                    <a:pt x="94976" y="2926"/>
                  </a:moveTo>
                  <a:lnTo>
                    <a:pt x="74859" y="2926"/>
                  </a:lnTo>
                  <a:lnTo>
                    <a:pt x="69373" y="38283"/>
                  </a:lnTo>
                  <a:lnTo>
                    <a:pt x="76078" y="98633"/>
                  </a:lnTo>
                  <a:lnTo>
                    <a:pt x="60229" y="86441"/>
                  </a:lnTo>
                  <a:lnTo>
                    <a:pt x="67544" y="123017"/>
                  </a:lnTo>
                  <a:lnTo>
                    <a:pt x="74859" y="140086"/>
                  </a:lnTo>
                  <a:lnTo>
                    <a:pt x="94976" y="162641"/>
                  </a:lnTo>
                  <a:lnTo>
                    <a:pt x="97414" y="148620"/>
                  </a:lnTo>
                  <a:lnTo>
                    <a:pt x="108387" y="157155"/>
                  </a:lnTo>
                  <a:lnTo>
                    <a:pt x="99243" y="167518"/>
                  </a:lnTo>
                  <a:lnTo>
                    <a:pt x="99853" y="183368"/>
                  </a:lnTo>
                  <a:lnTo>
                    <a:pt x="117531" y="191902"/>
                  </a:lnTo>
                  <a:lnTo>
                    <a:pt x="148011" y="186416"/>
                  </a:lnTo>
                  <a:lnTo>
                    <a:pt x="172395" y="209580"/>
                  </a:lnTo>
                  <a:lnTo>
                    <a:pt x="179101" y="194950"/>
                  </a:lnTo>
                  <a:lnTo>
                    <a:pt x="194341" y="215676"/>
                  </a:lnTo>
                  <a:lnTo>
                    <a:pt x="223601" y="234574"/>
                  </a:lnTo>
                  <a:lnTo>
                    <a:pt x="224821" y="216896"/>
                  </a:lnTo>
                  <a:lnTo>
                    <a:pt x="212629" y="207142"/>
                  </a:lnTo>
                  <a:lnTo>
                    <a:pt x="213238" y="186416"/>
                  </a:lnTo>
                  <a:lnTo>
                    <a:pt x="167518" y="164470"/>
                  </a:lnTo>
                  <a:lnTo>
                    <a:pt x="153497" y="169347"/>
                  </a:lnTo>
                  <a:lnTo>
                    <a:pt x="134600" y="165080"/>
                  </a:lnTo>
                  <a:lnTo>
                    <a:pt x="122408" y="133990"/>
                  </a:lnTo>
                  <a:lnTo>
                    <a:pt x="123017" y="102900"/>
                  </a:lnTo>
                  <a:lnTo>
                    <a:pt x="141305" y="90099"/>
                  </a:lnTo>
                  <a:lnTo>
                    <a:pt x="144963" y="57790"/>
                  </a:lnTo>
                  <a:lnTo>
                    <a:pt x="128504" y="29748"/>
                  </a:lnTo>
                  <a:lnTo>
                    <a:pt x="130942" y="13899"/>
                  </a:lnTo>
                  <a:lnTo>
                    <a:pt x="126675" y="4145"/>
                  </a:lnTo>
                  <a:lnTo>
                    <a:pt x="117531" y="13899"/>
                  </a:lnTo>
                  <a:lnTo>
                    <a:pt x="94976"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3" name="Google Shape;1243;p67"/>
            <p:cNvSpPr/>
            <p:nvPr/>
          </p:nvSpPr>
          <p:spPr>
            <a:xfrm>
              <a:off x="10846647" y="4129303"/>
              <a:ext cx="490686" cy="296694"/>
            </a:xfrm>
            <a:custGeom>
              <a:rect b="b" l="l" r="r" t="t"/>
              <a:pathLst>
                <a:path extrusionOk="0" h="316992" w="524256">
                  <a:moveTo>
                    <a:pt x="517428" y="170566"/>
                  </a:moveTo>
                  <a:lnTo>
                    <a:pt x="522914" y="159593"/>
                  </a:lnTo>
                  <a:lnTo>
                    <a:pt x="508284" y="146182"/>
                  </a:lnTo>
                  <a:lnTo>
                    <a:pt x="493044" y="121798"/>
                  </a:lnTo>
                  <a:lnTo>
                    <a:pt x="483290" y="112654"/>
                  </a:lnTo>
                  <a:lnTo>
                    <a:pt x="480242" y="101072"/>
                  </a:lnTo>
                  <a:lnTo>
                    <a:pt x="475366" y="105339"/>
                  </a:lnTo>
                  <a:lnTo>
                    <a:pt x="480852" y="134600"/>
                  </a:lnTo>
                  <a:lnTo>
                    <a:pt x="494264" y="158984"/>
                  </a:lnTo>
                  <a:lnTo>
                    <a:pt x="507674" y="174224"/>
                  </a:lnTo>
                  <a:lnTo>
                    <a:pt x="517428" y="170566"/>
                  </a:lnTo>
                  <a:close/>
                  <a:moveTo>
                    <a:pt x="388193" y="118141"/>
                  </a:moveTo>
                  <a:lnTo>
                    <a:pt x="400994" y="94366"/>
                  </a:lnTo>
                  <a:lnTo>
                    <a:pt x="403433" y="73030"/>
                  </a:lnTo>
                  <a:lnTo>
                    <a:pt x="396728" y="66934"/>
                  </a:lnTo>
                  <a:lnTo>
                    <a:pt x="376001" y="67544"/>
                  </a:lnTo>
                  <a:lnTo>
                    <a:pt x="378440" y="90099"/>
                  </a:lnTo>
                  <a:lnTo>
                    <a:pt x="358322" y="104120"/>
                  </a:lnTo>
                  <a:lnTo>
                    <a:pt x="347960" y="117531"/>
                  </a:lnTo>
                  <a:lnTo>
                    <a:pt x="328452" y="120579"/>
                  </a:lnTo>
                  <a:lnTo>
                    <a:pt x="326014" y="99853"/>
                  </a:lnTo>
                  <a:lnTo>
                    <a:pt x="321137" y="100462"/>
                  </a:lnTo>
                  <a:lnTo>
                    <a:pt x="315041" y="119360"/>
                  </a:lnTo>
                  <a:lnTo>
                    <a:pt x="296144" y="122408"/>
                  </a:lnTo>
                  <a:lnTo>
                    <a:pt x="265664" y="116921"/>
                  </a:lnTo>
                  <a:lnTo>
                    <a:pt x="262006" y="128504"/>
                  </a:lnTo>
                  <a:lnTo>
                    <a:pt x="280904" y="139477"/>
                  </a:lnTo>
                  <a:lnTo>
                    <a:pt x="308336" y="151059"/>
                  </a:lnTo>
                  <a:lnTo>
                    <a:pt x="326014" y="151059"/>
                  </a:lnTo>
                  <a:lnTo>
                    <a:pt x="344302" y="141915"/>
                  </a:lnTo>
                  <a:lnTo>
                    <a:pt x="363809" y="132161"/>
                  </a:lnTo>
                  <a:lnTo>
                    <a:pt x="369905" y="121189"/>
                  </a:lnTo>
                  <a:lnTo>
                    <a:pt x="388193" y="118141"/>
                  </a:lnTo>
                  <a:close/>
                  <a:moveTo>
                    <a:pt x="218724" y="192512"/>
                  </a:moveTo>
                  <a:lnTo>
                    <a:pt x="213238" y="166299"/>
                  </a:lnTo>
                  <a:lnTo>
                    <a:pt x="244937" y="162032"/>
                  </a:lnTo>
                  <a:lnTo>
                    <a:pt x="238232" y="141915"/>
                  </a:lnTo>
                  <a:lnTo>
                    <a:pt x="182758" y="117531"/>
                  </a:lnTo>
                  <a:lnTo>
                    <a:pt x="179100" y="94976"/>
                  </a:lnTo>
                  <a:lnTo>
                    <a:pt x="161422" y="75469"/>
                  </a:lnTo>
                  <a:lnTo>
                    <a:pt x="138866" y="55352"/>
                  </a:lnTo>
                  <a:lnTo>
                    <a:pt x="76688" y="33406"/>
                  </a:lnTo>
                  <a:lnTo>
                    <a:pt x="18166" y="6584"/>
                  </a:lnTo>
                  <a:lnTo>
                    <a:pt x="12070" y="132771"/>
                  </a:lnTo>
                  <a:lnTo>
                    <a:pt x="2926" y="259568"/>
                  </a:lnTo>
                  <a:lnTo>
                    <a:pt x="37673" y="260787"/>
                  </a:lnTo>
                  <a:lnTo>
                    <a:pt x="56570" y="267493"/>
                  </a:lnTo>
                  <a:lnTo>
                    <a:pt x="84612" y="254081"/>
                  </a:lnTo>
                  <a:lnTo>
                    <a:pt x="82784" y="225430"/>
                  </a:lnTo>
                  <a:lnTo>
                    <a:pt x="104729" y="212629"/>
                  </a:lnTo>
                  <a:lnTo>
                    <a:pt x="134600" y="201656"/>
                  </a:lnTo>
                  <a:lnTo>
                    <a:pt x="177272" y="218725"/>
                  </a:lnTo>
                  <a:lnTo>
                    <a:pt x="191902" y="252862"/>
                  </a:lnTo>
                  <a:lnTo>
                    <a:pt x="209580" y="274198"/>
                  </a:lnTo>
                  <a:lnTo>
                    <a:pt x="233354" y="298582"/>
                  </a:lnTo>
                  <a:lnTo>
                    <a:pt x="266882" y="304678"/>
                  </a:lnTo>
                  <a:lnTo>
                    <a:pt x="296144" y="308945"/>
                  </a:lnTo>
                  <a:lnTo>
                    <a:pt x="302849" y="318699"/>
                  </a:lnTo>
                  <a:lnTo>
                    <a:pt x="326014" y="316261"/>
                  </a:lnTo>
                  <a:lnTo>
                    <a:pt x="330890" y="305288"/>
                  </a:lnTo>
                  <a:lnTo>
                    <a:pt x="296753" y="288829"/>
                  </a:lnTo>
                  <a:lnTo>
                    <a:pt x="307726" y="281513"/>
                  </a:lnTo>
                  <a:lnTo>
                    <a:pt x="282122" y="274808"/>
                  </a:lnTo>
                  <a:lnTo>
                    <a:pt x="285170" y="257739"/>
                  </a:lnTo>
                  <a:lnTo>
                    <a:pt x="265664" y="258958"/>
                  </a:lnTo>
                  <a:lnTo>
                    <a:pt x="247376" y="217505"/>
                  </a:lnTo>
                  <a:lnTo>
                    <a:pt x="218724" y="192512"/>
                  </a:lnTo>
                  <a:close/>
                  <a:moveTo>
                    <a:pt x="430256" y="80345"/>
                  </a:moveTo>
                  <a:lnTo>
                    <a:pt x="427208" y="60229"/>
                  </a:lnTo>
                  <a:lnTo>
                    <a:pt x="415016" y="47427"/>
                  </a:lnTo>
                  <a:lnTo>
                    <a:pt x="402214" y="31577"/>
                  </a:lnTo>
                  <a:lnTo>
                    <a:pt x="388193" y="22433"/>
                  </a:lnTo>
                  <a:lnTo>
                    <a:pt x="376610" y="13899"/>
                  </a:lnTo>
                  <a:lnTo>
                    <a:pt x="358932" y="2926"/>
                  </a:lnTo>
                  <a:lnTo>
                    <a:pt x="349178" y="12070"/>
                  </a:lnTo>
                  <a:lnTo>
                    <a:pt x="372953" y="23653"/>
                  </a:lnTo>
                  <a:lnTo>
                    <a:pt x="391850" y="40112"/>
                  </a:lnTo>
                  <a:lnTo>
                    <a:pt x="406481" y="52913"/>
                  </a:lnTo>
                  <a:lnTo>
                    <a:pt x="413796" y="67544"/>
                  </a:lnTo>
                  <a:lnTo>
                    <a:pt x="418673" y="90709"/>
                  </a:lnTo>
                  <a:lnTo>
                    <a:pt x="430256" y="8034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4" name="Google Shape;1244;p67"/>
            <p:cNvSpPr/>
            <p:nvPr/>
          </p:nvSpPr>
          <p:spPr>
            <a:xfrm>
              <a:off x="6723176" y="2061578"/>
              <a:ext cx="285282" cy="205403"/>
            </a:xfrm>
            <a:custGeom>
              <a:rect b="b" l="l" r="r" t="t"/>
              <a:pathLst>
                <a:path extrusionOk="0" h="219456" w="304800">
                  <a:moveTo>
                    <a:pt x="160203" y="18776"/>
                  </a:moveTo>
                  <a:lnTo>
                    <a:pt x="132162" y="18166"/>
                  </a:lnTo>
                  <a:lnTo>
                    <a:pt x="129114" y="9632"/>
                  </a:lnTo>
                  <a:lnTo>
                    <a:pt x="99853" y="2926"/>
                  </a:lnTo>
                  <a:lnTo>
                    <a:pt x="65106" y="15728"/>
                  </a:lnTo>
                  <a:lnTo>
                    <a:pt x="21824" y="32797"/>
                  </a:lnTo>
                  <a:lnTo>
                    <a:pt x="2926" y="43160"/>
                  </a:lnTo>
                  <a:lnTo>
                    <a:pt x="11461" y="62057"/>
                  </a:lnTo>
                  <a:lnTo>
                    <a:pt x="4146" y="71811"/>
                  </a:lnTo>
                  <a:lnTo>
                    <a:pt x="16338" y="85222"/>
                  </a:lnTo>
                  <a:lnTo>
                    <a:pt x="24872" y="105339"/>
                  </a:lnTo>
                  <a:lnTo>
                    <a:pt x="24262" y="118141"/>
                  </a:lnTo>
                  <a:lnTo>
                    <a:pt x="38283" y="141915"/>
                  </a:lnTo>
                  <a:lnTo>
                    <a:pt x="52914" y="153497"/>
                  </a:lnTo>
                  <a:lnTo>
                    <a:pt x="75469" y="157155"/>
                  </a:lnTo>
                  <a:lnTo>
                    <a:pt x="74859" y="167518"/>
                  </a:lnTo>
                  <a:lnTo>
                    <a:pt x="91318" y="174833"/>
                  </a:lnTo>
                  <a:lnTo>
                    <a:pt x="94976" y="165689"/>
                  </a:lnTo>
                  <a:lnTo>
                    <a:pt x="115702" y="169347"/>
                  </a:lnTo>
                  <a:lnTo>
                    <a:pt x="119970" y="181539"/>
                  </a:lnTo>
                  <a:lnTo>
                    <a:pt x="141915" y="183368"/>
                  </a:lnTo>
                  <a:lnTo>
                    <a:pt x="157765" y="202265"/>
                  </a:lnTo>
                  <a:lnTo>
                    <a:pt x="159594" y="204704"/>
                  </a:lnTo>
                  <a:lnTo>
                    <a:pt x="171176" y="199217"/>
                  </a:lnTo>
                  <a:lnTo>
                    <a:pt x="187635" y="212629"/>
                  </a:lnTo>
                  <a:lnTo>
                    <a:pt x="204704" y="204704"/>
                  </a:lnTo>
                  <a:lnTo>
                    <a:pt x="219334" y="208361"/>
                  </a:lnTo>
                  <a:lnTo>
                    <a:pt x="240061" y="203485"/>
                  </a:lnTo>
                  <a:lnTo>
                    <a:pt x="269931" y="217505"/>
                  </a:lnTo>
                  <a:lnTo>
                    <a:pt x="276637" y="219944"/>
                  </a:lnTo>
                  <a:lnTo>
                    <a:pt x="266883" y="202875"/>
                  </a:lnTo>
                  <a:lnTo>
                    <a:pt x="290048" y="171785"/>
                  </a:lnTo>
                  <a:lnTo>
                    <a:pt x="304069" y="167518"/>
                  </a:lnTo>
                  <a:lnTo>
                    <a:pt x="305898" y="156545"/>
                  </a:lnTo>
                  <a:lnTo>
                    <a:pt x="287000" y="124237"/>
                  </a:lnTo>
                  <a:lnTo>
                    <a:pt x="283952" y="107777"/>
                  </a:lnTo>
                  <a:lnTo>
                    <a:pt x="272370" y="90099"/>
                  </a:lnTo>
                  <a:lnTo>
                    <a:pt x="288829" y="82784"/>
                  </a:lnTo>
                  <a:lnTo>
                    <a:pt x="287000" y="68153"/>
                  </a:lnTo>
                  <a:lnTo>
                    <a:pt x="276637" y="54133"/>
                  </a:lnTo>
                  <a:lnTo>
                    <a:pt x="272979" y="37673"/>
                  </a:lnTo>
                  <a:lnTo>
                    <a:pt x="264445" y="26091"/>
                  </a:lnTo>
                  <a:lnTo>
                    <a:pt x="249205" y="22433"/>
                  </a:lnTo>
                  <a:lnTo>
                    <a:pt x="196170" y="23043"/>
                  </a:lnTo>
                  <a:lnTo>
                    <a:pt x="160203" y="1877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5" name="Google Shape;1245;p67"/>
            <p:cNvSpPr/>
            <p:nvPr/>
          </p:nvSpPr>
          <p:spPr>
            <a:xfrm>
              <a:off x="10015333" y="2478090"/>
              <a:ext cx="148347" cy="193992"/>
            </a:xfrm>
            <a:custGeom>
              <a:rect b="b" l="l" r="r" t="t"/>
              <a:pathLst>
                <a:path extrusionOk="0" h="207264" w="158496">
                  <a:moveTo>
                    <a:pt x="149840" y="24872"/>
                  </a:moveTo>
                  <a:lnTo>
                    <a:pt x="149840" y="24872"/>
                  </a:lnTo>
                  <a:lnTo>
                    <a:pt x="116312" y="2926"/>
                  </a:lnTo>
                  <a:lnTo>
                    <a:pt x="116922" y="24262"/>
                  </a:lnTo>
                  <a:lnTo>
                    <a:pt x="78517" y="40112"/>
                  </a:lnTo>
                  <a:lnTo>
                    <a:pt x="94976" y="60228"/>
                  </a:lnTo>
                  <a:lnTo>
                    <a:pt x="66934" y="59009"/>
                  </a:lnTo>
                  <a:lnTo>
                    <a:pt x="44989" y="46817"/>
                  </a:lnTo>
                  <a:lnTo>
                    <a:pt x="38893" y="73640"/>
                  </a:lnTo>
                  <a:lnTo>
                    <a:pt x="15728" y="94366"/>
                  </a:lnTo>
                  <a:lnTo>
                    <a:pt x="2926" y="118750"/>
                  </a:lnTo>
                  <a:lnTo>
                    <a:pt x="23043" y="129113"/>
                  </a:lnTo>
                  <a:lnTo>
                    <a:pt x="43770" y="133380"/>
                  </a:lnTo>
                  <a:lnTo>
                    <a:pt x="48646" y="139476"/>
                  </a:lnTo>
                  <a:lnTo>
                    <a:pt x="51085" y="160812"/>
                  </a:lnTo>
                  <a:lnTo>
                    <a:pt x="57790" y="168128"/>
                  </a:lnTo>
                  <a:lnTo>
                    <a:pt x="52304" y="172395"/>
                  </a:lnTo>
                  <a:lnTo>
                    <a:pt x="51694" y="190073"/>
                  </a:lnTo>
                  <a:lnTo>
                    <a:pt x="63277" y="196169"/>
                  </a:lnTo>
                  <a:lnTo>
                    <a:pt x="73030" y="199827"/>
                  </a:lnTo>
                  <a:lnTo>
                    <a:pt x="77907" y="207142"/>
                  </a:lnTo>
                  <a:lnTo>
                    <a:pt x="85832" y="204094"/>
                  </a:lnTo>
                  <a:lnTo>
                    <a:pt x="85832" y="196169"/>
                  </a:lnTo>
                  <a:lnTo>
                    <a:pt x="104730" y="204094"/>
                  </a:lnTo>
                  <a:lnTo>
                    <a:pt x="105339" y="200436"/>
                  </a:lnTo>
                  <a:lnTo>
                    <a:pt x="119970" y="201656"/>
                  </a:lnTo>
                  <a:lnTo>
                    <a:pt x="124237" y="183977"/>
                  </a:lnTo>
                  <a:lnTo>
                    <a:pt x="145573" y="182148"/>
                  </a:lnTo>
                  <a:lnTo>
                    <a:pt x="158374" y="179710"/>
                  </a:lnTo>
                  <a:lnTo>
                    <a:pt x="157765" y="169956"/>
                  </a:lnTo>
                  <a:lnTo>
                    <a:pt x="131552" y="152888"/>
                  </a:lnTo>
                  <a:lnTo>
                    <a:pt x="115702" y="146792"/>
                  </a:lnTo>
                  <a:lnTo>
                    <a:pt x="116922" y="142524"/>
                  </a:lnTo>
                  <a:lnTo>
                    <a:pt x="109606" y="125456"/>
                  </a:lnTo>
                  <a:lnTo>
                    <a:pt x="117531" y="115092"/>
                  </a:lnTo>
                  <a:lnTo>
                    <a:pt x="135210" y="108996"/>
                  </a:lnTo>
                  <a:lnTo>
                    <a:pt x="141306" y="97414"/>
                  </a:lnTo>
                  <a:lnTo>
                    <a:pt x="143134" y="90708"/>
                  </a:lnTo>
                  <a:lnTo>
                    <a:pt x="154717" y="82174"/>
                  </a:lnTo>
                  <a:lnTo>
                    <a:pt x="137648" y="54742"/>
                  </a:lnTo>
                  <a:lnTo>
                    <a:pt x="139477" y="41940"/>
                  </a:lnTo>
                  <a:lnTo>
                    <a:pt x="144963" y="29748"/>
                  </a:lnTo>
                  <a:lnTo>
                    <a:pt x="158374" y="31577"/>
                  </a:lnTo>
                  <a:lnTo>
                    <a:pt x="158374" y="31577"/>
                  </a:lnTo>
                  <a:lnTo>
                    <a:pt x="158374" y="31577"/>
                  </a:lnTo>
                  <a:lnTo>
                    <a:pt x="158374" y="31577"/>
                  </a:lnTo>
                  <a:lnTo>
                    <a:pt x="149840" y="2487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6" name="Google Shape;1246;p67"/>
            <p:cNvSpPr/>
            <p:nvPr/>
          </p:nvSpPr>
          <p:spPr>
            <a:xfrm>
              <a:off x="6057898" y="2502624"/>
              <a:ext cx="96996" cy="199698"/>
            </a:xfrm>
            <a:custGeom>
              <a:rect b="b" l="l" r="r" t="t"/>
              <a:pathLst>
                <a:path extrusionOk="0" h="213360" w="103632">
                  <a:moveTo>
                    <a:pt x="67544" y="203484"/>
                  </a:moveTo>
                  <a:lnTo>
                    <a:pt x="65105" y="190683"/>
                  </a:lnTo>
                  <a:lnTo>
                    <a:pt x="77297" y="175443"/>
                  </a:lnTo>
                  <a:lnTo>
                    <a:pt x="82174" y="165080"/>
                  </a:lnTo>
                  <a:lnTo>
                    <a:pt x="71201" y="153497"/>
                  </a:lnTo>
                  <a:lnTo>
                    <a:pt x="80955" y="127284"/>
                  </a:lnTo>
                  <a:lnTo>
                    <a:pt x="68763" y="104120"/>
                  </a:lnTo>
                  <a:lnTo>
                    <a:pt x="82174" y="101072"/>
                  </a:lnTo>
                  <a:lnTo>
                    <a:pt x="84003" y="82784"/>
                  </a:lnTo>
                  <a:lnTo>
                    <a:pt x="89489" y="77297"/>
                  </a:lnTo>
                  <a:lnTo>
                    <a:pt x="90709" y="47427"/>
                  </a:lnTo>
                  <a:lnTo>
                    <a:pt x="105339" y="37064"/>
                  </a:lnTo>
                  <a:lnTo>
                    <a:pt x="97414" y="18166"/>
                  </a:lnTo>
                  <a:lnTo>
                    <a:pt x="79126" y="16947"/>
                  </a:lnTo>
                  <a:lnTo>
                    <a:pt x="73640" y="21824"/>
                  </a:lnTo>
                  <a:lnTo>
                    <a:pt x="55352" y="21824"/>
                  </a:lnTo>
                  <a:lnTo>
                    <a:pt x="48037" y="2926"/>
                  </a:lnTo>
                  <a:lnTo>
                    <a:pt x="35235" y="8412"/>
                  </a:lnTo>
                  <a:lnTo>
                    <a:pt x="23653" y="18166"/>
                  </a:lnTo>
                  <a:lnTo>
                    <a:pt x="24262" y="30968"/>
                  </a:lnTo>
                  <a:lnTo>
                    <a:pt x="29749" y="44379"/>
                  </a:lnTo>
                  <a:lnTo>
                    <a:pt x="30358" y="60838"/>
                  </a:lnTo>
                  <a:lnTo>
                    <a:pt x="22433" y="84003"/>
                  </a:lnTo>
                  <a:lnTo>
                    <a:pt x="19995" y="99243"/>
                  </a:lnTo>
                  <a:lnTo>
                    <a:pt x="6584" y="113264"/>
                  </a:lnTo>
                  <a:lnTo>
                    <a:pt x="2926" y="138867"/>
                  </a:lnTo>
                  <a:lnTo>
                    <a:pt x="10241" y="153497"/>
                  </a:lnTo>
                  <a:lnTo>
                    <a:pt x="24262" y="157155"/>
                  </a:lnTo>
                  <a:lnTo>
                    <a:pt x="26701" y="181539"/>
                  </a:lnTo>
                  <a:lnTo>
                    <a:pt x="20605" y="212628"/>
                  </a:lnTo>
                  <a:lnTo>
                    <a:pt x="37673" y="208361"/>
                  </a:lnTo>
                  <a:lnTo>
                    <a:pt x="54133" y="213848"/>
                  </a:lnTo>
                  <a:lnTo>
                    <a:pt x="67544" y="20348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7" name="Google Shape;1247;p67"/>
            <p:cNvSpPr/>
            <p:nvPr/>
          </p:nvSpPr>
          <p:spPr>
            <a:xfrm>
              <a:off x="4374733" y="4740378"/>
              <a:ext cx="273871" cy="302399"/>
            </a:xfrm>
            <a:custGeom>
              <a:rect b="b" l="l" r="r" t="t"/>
              <a:pathLst>
                <a:path extrusionOk="0" h="323088" w="292608">
                  <a:moveTo>
                    <a:pt x="147401" y="35235"/>
                  </a:moveTo>
                  <a:lnTo>
                    <a:pt x="145573" y="23652"/>
                  </a:lnTo>
                  <a:lnTo>
                    <a:pt x="112654" y="3536"/>
                  </a:lnTo>
                  <a:lnTo>
                    <a:pt x="81565" y="2926"/>
                  </a:lnTo>
                  <a:lnTo>
                    <a:pt x="23653" y="14508"/>
                  </a:lnTo>
                  <a:lnTo>
                    <a:pt x="10851" y="48646"/>
                  </a:lnTo>
                  <a:lnTo>
                    <a:pt x="12070" y="69372"/>
                  </a:lnTo>
                  <a:lnTo>
                    <a:pt x="2926" y="115702"/>
                  </a:lnTo>
                  <a:lnTo>
                    <a:pt x="71201" y="179100"/>
                  </a:lnTo>
                  <a:lnTo>
                    <a:pt x="99243" y="185196"/>
                  </a:lnTo>
                  <a:lnTo>
                    <a:pt x="143134" y="213848"/>
                  </a:lnTo>
                  <a:lnTo>
                    <a:pt x="179101" y="229088"/>
                  </a:lnTo>
                  <a:lnTo>
                    <a:pt x="185806" y="246156"/>
                  </a:lnTo>
                  <a:lnTo>
                    <a:pt x="160203" y="304678"/>
                  </a:lnTo>
                  <a:lnTo>
                    <a:pt x="194950" y="315651"/>
                  </a:lnTo>
                  <a:lnTo>
                    <a:pt x="232745" y="321747"/>
                  </a:lnTo>
                  <a:lnTo>
                    <a:pt x="258349" y="315041"/>
                  </a:lnTo>
                  <a:lnTo>
                    <a:pt x="284561" y="285780"/>
                  </a:lnTo>
                  <a:lnTo>
                    <a:pt x="286390" y="251033"/>
                  </a:lnTo>
                  <a:lnTo>
                    <a:pt x="290657" y="229088"/>
                  </a:lnTo>
                  <a:lnTo>
                    <a:pt x="292486" y="205923"/>
                  </a:lnTo>
                  <a:lnTo>
                    <a:pt x="290657" y="184587"/>
                  </a:lnTo>
                  <a:lnTo>
                    <a:pt x="277856" y="177272"/>
                  </a:lnTo>
                  <a:lnTo>
                    <a:pt x="265664" y="183977"/>
                  </a:lnTo>
                  <a:lnTo>
                    <a:pt x="253472" y="182148"/>
                  </a:lnTo>
                  <a:lnTo>
                    <a:pt x="247985" y="166908"/>
                  </a:lnTo>
                  <a:lnTo>
                    <a:pt x="241889" y="131552"/>
                  </a:lnTo>
                  <a:lnTo>
                    <a:pt x="234574" y="119969"/>
                  </a:lnTo>
                  <a:lnTo>
                    <a:pt x="210800" y="109606"/>
                  </a:lnTo>
                  <a:lnTo>
                    <a:pt x="197998" y="116921"/>
                  </a:lnTo>
                  <a:lnTo>
                    <a:pt x="161422" y="109606"/>
                  </a:lnTo>
                  <a:lnTo>
                    <a:pt x="158984" y="57180"/>
                  </a:lnTo>
                  <a:lnTo>
                    <a:pt x="147401" y="3523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8" name="Google Shape;1248;p67"/>
            <p:cNvSpPr/>
            <p:nvPr/>
          </p:nvSpPr>
          <p:spPr>
            <a:xfrm>
              <a:off x="7411277" y="2857515"/>
              <a:ext cx="22823" cy="45645"/>
            </a:xfrm>
            <a:custGeom>
              <a:rect b="b" l="l" r="r" t="t"/>
              <a:pathLst>
                <a:path extrusionOk="0" h="48768" w="24384">
                  <a:moveTo>
                    <a:pt x="19386" y="8412"/>
                  </a:moveTo>
                  <a:lnTo>
                    <a:pt x="7194" y="2926"/>
                  </a:lnTo>
                  <a:lnTo>
                    <a:pt x="2926" y="29139"/>
                  </a:lnTo>
                  <a:lnTo>
                    <a:pt x="11461" y="33406"/>
                  </a:lnTo>
                  <a:lnTo>
                    <a:pt x="4146" y="38283"/>
                  </a:lnTo>
                  <a:lnTo>
                    <a:pt x="3536" y="48646"/>
                  </a:lnTo>
                  <a:lnTo>
                    <a:pt x="18166" y="43769"/>
                  </a:lnTo>
                  <a:lnTo>
                    <a:pt x="21824" y="32187"/>
                  </a:lnTo>
                  <a:lnTo>
                    <a:pt x="19386" y="841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9" name="Google Shape;1249;p67"/>
            <p:cNvSpPr/>
            <p:nvPr/>
          </p:nvSpPr>
          <p:spPr>
            <a:xfrm>
              <a:off x="7923073" y="3090306"/>
              <a:ext cx="28528" cy="57056"/>
            </a:xfrm>
            <a:custGeom>
              <a:rect b="b" l="l" r="r" t="t"/>
              <a:pathLst>
                <a:path extrusionOk="0" h="60960" w="30480">
                  <a:moveTo>
                    <a:pt x="27920" y="60838"/>
                  </a:moveTo>
                  <a:lnTo>
                    <a:pt x="32797" y="37673"/>
                  </a:lnTo>
                  <a:lnTo>
                    <a:pt x="29749" y="15118"/>
                  </a:lnTo>
                  <a:lnTo>
                    <a:pt x="18166" y="2926"/>
                  </a:lnTo>
                  <a:lnTo>
                    <a:pt x="9632" y="7193"/>
                  </a:lnTo>
                  <a:lnTo>
                    <a:pt x="2926" y="27310"/>
                  </a:lnTo>
                  <a:lnTo>
                    <a:pt x="7802" y="55961"/>
                  </a:lnTo>
                  <a:lnTo>
                    <a:pt x="18776" y="63276"/>
                  </a:lnTo>
                  <a:lnTo>
                    <a:pt x="27920" y="6083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0" name="Google Shape;1250;p67"/>
            <p:cNvSpPr/>
            <p:nvPr/>
          </p:nvSpPr>
          <p:spPr>
            <a:xfrm>
              <a:off x="6918880" y="2293227"/>
              <a:ext cx="273871" cy="165464"/>
            </a:xfrm>
            <a:custGeom>
              <a:rect b="b" l="l" r="r" t="t"/>
              <a:pathLst>
                <a:path extrusionOk="0" h="176784" w="292608">
                  <a:moveTo>
                    <a:pt x="187025" y="2926"/>
                  </a:moveTo>
                  <a:lnTo>
                    <a:pt x="174224" y="2926"/>
                  </a:lnTo>
                  <a:lnTo>
                    <a:pt x="168128" y="12070"/>
                  </a:lnTo>
                  <a:lnTo>
                    <a:pt x="146182" y="15728"/>
                  </a:lnTo>
                  <a:lnTo>
                    <a:pt x="136429" y="21214"/>
                  </a:lnTo>
                  <a:lnTo>
                    <a:pt x="121798" y="12070"/>
                  </a:lnTo>
                  <a:lnTo>
                    <a:pt x="102290" y="12070"/>
                  </a:lnTo>
                  <a:lnTo>
                    <a:pt x="82784" y="7803"/>
                  </a:lnTo>
                  <a:lnTo>
                    <a:pt x="71201" y="15728"/>
                  </a:lnTo>
                  <a:lnTo>
                    <a:pt x="53522" y="23653"/>
                  </a:lnTo>
                  <a:lnTo>
                    <a:pt x="41941" y="49256"/>
                  </a:lnTo>
                  <a:lnTo>
                    <a:pt x="26090" y="75469"/>
                  </a:lnTo>
                  <a:lnTo>
                    <a:pt x="2926" y="82174"/>
                  </a:lnTo>
                  <a:lnTo>
                    <a:pt x="20605" y="97414"/>
                  </a:lnTo>
                  <a:lnTo>
                    <a:pt x="25481" y="108997"/>
                  </a:lnTo>
                  <a:lnTo>
                    <a:pt x="44989" y="118141"/>
                  </a:lnTo>
                  <a:lnTo>
                    <a:pt x="49256" y="133381"/>
                  </a:lnTo>
                  <a:lnTo>
                    <a:pt x="68153" y="144353"/>
                  </a:lnTo>
                  <a:lnTo>
                    <a:pt x="76688" y="136429"/>
                  </a:lnTo>
                  <a:lnTo>
                    <a:pt x="85222" y="140696"/>
                  </a:lnTo>
                  <a:lnTo>
                    <a:pt x="78517" y="147401"/>
                  </a:lnTo>
                  <a:lnTo>
                    <a:pt x="84613" y="153497"/>
                  </a:lnTo>
                  <a:lnTo>
                    <a:pt x="95585" y="169347"/>
                  </a:lnTo>
                  <a:lnTo>
                    <a:pt x="107168" y="166299"/>
                  </a:lnTo>
                  <a:lnTo>
                    <a:pt x="131552" y="172395"/>
                  </a:lnTo>
                  <a:lnTo>
                    <a:pt x="177272" y="174224"/>
                  </a:lnTo>
                  <a:lnTo>
                    <a:pt x="191293" y="164470"/>
                  </a:lnTo>
                  <a:lnTo>
                    <a:pt x="226649" y="155936"/>
                  </a:lnTo>
                  <a:lnTo>
                    <a:pt x="251033" y="169347"/>
                  </a:lnTo>
                  <a:lnTo>
                    <a:pt x="269321" y="173614"/>
                  </a:lnTo>
                  <a:lnTo>
                    <a:pt x="271760" y="128504"/>
                  </a:lnTo>
                  <a:lnTo>
                    <a:pt x="281513" y="131552"/>
                  </a:lnTo>
                  <a:lnTo>
                    <a:pt x="295534" y="123627"/>
                  </a:lnTo>
                  <a:lnTo>
                    <a:pt x="293096" y="113873"/>
                  </a:lnTo>
                  <a:lnTo>
                    <a:pt x="278465" y="107168"/>
                  </a:lnTo>
                  <a:lnTo>
                    <a:pt x="265054" y="113264"/>
                  </a:lnTo>
                  <a:lnTo>
                    <a:pt x="250424" y="106558"/>
                  </a:lnTo>
                  <a:lnTo>
                    <a:pt x="242498" y="89489"/>
                  </a:lnTo>
                  <a:lnTo>
                    <a:pt x="243718" y="73030"/>
                  </a:lnTo>
                  <a:lnTo>
                    <a:pt x="240061" y="56571"/>
                  </a:lnTo>
                  <a:lnTo>
                    <a:pt x="219334" y="34016"/>
                  </a:lnTo>
                  <a:lnTo>
                    <a:pt x="207752" y="18166"/>
                  </a:lnTo>
                  <a:lnTo>
                    <a:pt x="196778" y="6584"/>
                  </a:lnTo>
                  <a:lnTo>
                    <a:pt x="187025"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1" name="Google Shape;1251;p67"/>
            <p:cNvSpPr/>
            <p:nvPr/>
          </p:nvSpPr>
          <p:spPr>
            <a:xfrm>
              <a:off x="6870382" y="1258223"/>
              <a:ext cx="3959718" cy="1289476"/>
            </a:xfrm>
            <a:custGeom>
              <a:rect b="b" l="l" r="r" t="t"/>
              <a:pathLst>
                <a:path extrusionOk="0" h="1377696" w="4230624">
                  <a:moveTo>
                    <a:pt x="1605565" y="65105"/>
                  </a:moveTo>
                  <a:lnTo>
                    <a:pt x="1578133" y="40721"/>
                  </a:lnTo>
                  <a:lnTo>
                    <a:pt x="1495226" y="15728"/>
                  </a:lnTo>
                  <a:lnTo>
                    <a:pt x="1437925" y="2926"/>
                  </a:lnTo>
                  <a:lnTo>
                    <a:pt x="1400129" y="8412"/>
                  </a:lnTo>
                  <a:lnTo>
                    <a:pt x="1367821" y="26091"/>
                  </a:lnTo>
                  <a:lnTo>
                    <a:pt x="1403177" y="30968"/>
                  </a:lnTo>
                  <a:lnTo>
                    <a:pt x="1443410" y="50475"/>
                  </a:lnTo>
                  <a:lnTo>
                    <a:pt x="1492178" y="60838"/>
                  </a:lnTo>
                  <a:lnTo>
                    <a:pt x="1562282" y="68763"/>
                  </a:lnTo>
                  <a:lnTo>
                    <a:pt x="1605565" y="65105"/>
                  </a:lnTo>
                  <a:close/>
                  <a:moveTo>
                    <a:pt x="516209" y="20604"/>
                  </a:moveTo>
                  <a:lnTo>
                    <a:pt x="521696" y="16947"/>
                  </a:lnTo>
                  <a:lnTo>
                    <a:pt x="486949" y="11460"/>
                  </a:lnTo>
                  <a:lnTo>
                    <a:pt x="469880" y="15728"/>
                  </a:lnTo>
                  <a:lnTo>
                    <a:pt x="461954" y="21824"/>
                  </a:lnTo>
                  <a:lnTo>
                    <a:pt x="452810" y="14508"/>
                  </a:lnTo>
                  <a:lnTo>
                    <a:pt x="421112" y="15118"/>
                  </a:lnTo>
                  <a:lnTo>
                    <a:pt x="383317" y="19995"/>
                  </a:lnTo>
                  <a:lnTo>
                    <a:pt x="430256" y="20604"/>
                  </a:lnTo>
                  <a:lnTo>
                    <a:pt x="423550" y="28529"/>
                  </a:lnTo>
                  <a:lnTo>
                    <a:pt x="450373" y="34625"/>
                  </a:lnTo>
                  <a:lnTo>
                    <a:pt x="472318" y="30358"/>
                  </a:lnTo>
                  <a:lnTo>
                    <a:pt x="472928" y="26091"/>
                  </a:lnTo>
                  <a:lnTo>
                    <a:pt x="490606" y="24262"/>
                  </a:lnTo>
                  <a:lnTo>
                    <a:pt x="516209" y="20604"/>
                  </a:lnTo>
                  <a:close/>
                  <a:moveTo>
                    <a:pt x="1738457" y="80955"/>
                  </a:moveTo>
                  <a:lnTo>
                    <a:pt x="1729313" y="69982"/>
                  </a:lnTo>
                  <a:lnTo>
                    <a:pt x="1653113" y="54132"/>
                  </a:lnTo>
                  <a:lnTo>
                    <a:pt x="1634825" y="52304"/>
                  </a:lnTo>
                  <a:lnTo>
                    <a:pt x="1621414" y="55352"/>
                  </a:lnTo>
                  <a:lnTo>
                    <a:pt x="1628729" y="91928"/>
                  </a:lnTo>
                  <a:lnTo>
                    <a:pt x="1738457" y="80955"/>
                  </a:lnTo>
                  <a:close/>
                  <a:moveTo>
                    <a:pt x="1831117" y="119360"/>
                  </a:moveTo>
                  <a:lnTo>
                    <a:pt x="1775033" y="115092"/>
                  </a:lnTo>
                  <a:lnTo>
                    <a:pt x="1795760" y="107777"/>
                  </a:lnTo>
                  <a:lnTo>
                    <a:pt x="1745773" y="98633"/>
                  </a:lnTo>
                  <a:lnTo>
                    <a:pt x="1708586" y="110216"/>
                  </a:lnTo>
                  <a:lnTo>
                    <a:pt x="1702490" y="122408"/>
                  </a:lnTo>
                  <a:lnTo>
                    <a:pt x="1711634" y="135209"/>
                  </a:lnTo>
                  <a:lnTo>
                    <a:pt x="1669573" y="134600"/>
                  </a:lnTo>
                  <a:lnTo>
                    <a:pt x="1637264" y="150449"/>
                  </a:lnTo>
                  <a:lnTo>
                    <a:pt x="1611050" y="143744"/>
                  </a:lnTo>
                  <a:lnTo>
                    <a:pt x="1554358" y="146792"/>
                  </a:lnTo>
                  <a:lnTo>
                    <a:pt x="1556186" y="154716"/>
                  </a:lnTo>
                  <a:lnTo>
                    <a:pt x="1500104" y="158984"/>
                  </a:lnTo>
                  <a:lnTo>
                    <a:pt x="1470233" y="173614"/>
                  </a:lnTo>
                  <a:lnTo>
                    <a:pt x="1444630" y="174833"/>
                  </a:lnTo>
                  <a:lnTo>
                    <a:pt x="1437314" y="194950"/>
                  </a:lnTo>
                  <a:lnTo>
                    <a:pt x="1470842" y="210800"/>
                  </a:lnTo>
                  <a:lnTo>
                    <a:pt x="1423904" y="215067"/>
                  </a:lnTo>
                  <a:lnTo>
                    <a:pt x="1365992" y="213238"/>
                  </a:lnTo>
                  <a:lnTo>
                    <a:pt x="1330634" y="219944"/>
                  </a:lnTo>
                  <a:lnTo>
                    <a:pt x="1359896" y="252862"/>
                  </a:lnTo>
                  <a:lnTo>
                    <a:pt x="1401958" y="279075"/>
                  </a:lnTo>
                  <a:lnTo>
                    <a:pt x="1343437" y="260787"/>
                  </a:lnTo>
                  <a:lnTo>
                    <a:pt x="1295278" y="262616"/>
                  </a:lnTo>
                  <a:lnTo>
                    <a:pt x="1264189" y="274808"/>
                  </a:lnTo>
                  <a:lnTo>
                    <a:pt x="1291621" y="297973"/>
                  </a:lnTo>
                  <a:lnTo>
                    <a:pt x="1261750" y="291877"/>
                  </a:lnTo>
                  <a:lnTo>
                    <a:pt x="1248949" y="261396"/>
                  </a:lnTo>
                  <a:lnTo>
                    <a:pt x="1223345" y="244328"/>
                  </a:lnTo>
                  <a:lnTo>
                    <a:pt x="1212373" y="244937"/>
                  </a:lnTo>
                  <a:lnTo>
                    <a:pt x="1234318" y="267493"/>
                  </a:lnTo>
                  <a:lnTo>
                    <a:pt x="1206277" y="288829"/>
                  </a:lnTo>
                  <a:lnTo>
                    <a:pt x="1255654" y="314432"/>
                  </a:lnTo>
                  <a:lnTo>
                    <a:pt x="1258093" y="347350"/>
                  </a:lnTo>
                  <a:lnTo>
                    <a:pt x="1275770" y="365029"/>
                  </a:lnTo>
                  <a:lnTo>
                    <a:pt x="1304422" y="368077"/>
                  </a:lnTo>
                  <a:lnTo>
                    <a:pt x="1306861" y="389413"/>
                  </a:lnTo>
                  <a:lnTo>
                    <a:pt x="1333682" y="408310"/>
                  </a:lnTo>
                  <a:lnTo>
                    <a:pt x="1322101" y="424160"/>
                  </a:lnTo>
                  <a:lnTo>
                    <a:pt x="1325149" y="440619"/>
                  </a:lnTo>
                  <a:lnTo>
                    <a:pt x="1302593" y="449153"/>
                  </a:lnTo>
                  <a:lnTo>
                    <a:pt x="1299545" y="461345"/>
                  </a:lnTo>
                  <a:lnTo>
                    <a:pt x="1267237" y="456469"/>
                  </a:lnTo>
                  <a:lnTo>
                    <a:pt x="1288573" y="408920"/>
                  </a:lnTo>
                  <a:lnTo>
                    <a:pt x="1285525" y="386974"/>
                  </a:lnTo>
                  <a:lnTo>
                    <a:pt x="1244681" y="366857"/>
                  </a:lnTo>
                  <a:lnTo>
                    <a:pt x="1221517" y="322357"/>
                  </a:lnTo>
                  <a:lnTo>
                    <a:pt x="1198961" y="299801"/>
                  </a:lnTo>
                  <a:lnTo>
                    <a:pt x="1177016" y="290048"/>
                  </a:lnTo>
                  <a:lnTo>
                    <a:pt x="1181893" y="264445"/>
                  </a:lnTo>
                  <a:lnTo>
                    <a:pt x="1164214" y="246766"/>
                  </a:lnTo>
                  <a:lnTo>
                    <a:pt x="1095329" y="238232"/>
                  </a:lnTo>
                  <a:lnTo>
                    <a:pt x="1082528" y="244328"/>
                  </a:lnTo>
                  <a:lnTo>
                    <a:pt x="1085576" y="272979"/>
                  </a:lnTo>
                  <a:lnTo>
                    <a:pt x="1059362" y="301630"/>
                  </a:lnTo>
                  <a:lnTo>
                    <a:pt x="1066678" y="311993"/>
                  </a:lnTo>
                  <a:lnTo>
                    <a:pt x="1095329" y="336987"/>
                  </a:lnTo>
                  <a:lnTo>
                    <a:pt x="1095938" y="352837"/>
                  </a:lnTo>
                  <a:lnTo>
                    <a:pt x="1128248" y="355885"/>
                  </a:lnTo>
                  <a:lnTo>
                    <a:pt x="1133125" y="362590"/>
                  </a:lnTo>
                  <a:lnTo>
                    <a:pt x="1168481" y="380269"/>
                  </a:lnTo>
                  <a:lnTo>
                    <a:pt x="1162385" y="397337"/>
                  </a:lnTo>
                  <a:lnTo>
                    <a:pt x="1049609" y="360152"/>
                  </a:lnTo>
                  <a:lnTo>
                    <a:pt x="1009376" y="349789"/>
                  </a:lnTo>
                  <a:lnTo>
                    <a:pt x="931346" y="340035"/>
                  </a:lnTo>
                  <a:lnTo>
                    <a:pt x="924032" y="350398"/>
                  </a:lnTo>
                  <a:lnTo>
                    <a:pt x="959998" y="369296"/>
                  </a:lnTo>
                  <a:lnTo>
                    <a:pt x="943538" y="391241"/>
                  </a:lnTo>
                  <a:lnTo>
                    <a:pt x="904525" y="371734"/>
                  </a:lnTo>
                  <a:lnTo>
                    <a:pt x="874045" y="385145"/>
                  </a:lnTo>
                  <a:lnTo>
                    <a:pt x="827714" y="385755"/>
                  </a:lnTo>
                  <a:lnTo>
                    <a:pt x="814913" y="397337"/>
                  </a:lnTo>
                  <a:lnTo>
                    <a:pt x="782605" y="393680"/>
                  </a:lnTo>
                  <a:lnTo>
                    <a:pt x="797845" y="373563"/>
                  </a:lnTo>
                  <a:lnTo>
                    <a:pt x="778337" y="372344"/>
                  </a:lnTo>
                  <a:lnTo>
                    <a:pt x="703357" y="400385"/>
                  </a:lnTo>
                  <a:lnTo>
                    <a:pt x="657026" y="416235"/>
                  </a:lnTo>
                  <a:lnTo>
                    <a:pt x="659465" y="437571"/>
                  </a:lnTo>
                  <a:lnTo>
                    <a:pt x="622889" y="444886"/>
                  </a:lnTo>
                  <a:lnTo>
                    <a:pt x="598505" y="433304"/>
                  </a:lnTo>
                  <a:lnTo>
                    <a:pt x="591190" y="415016"/>
                  </a:lnTo>
                  <a:lnTo>
                    <a:pt x="621670" y="410749"/>
                  </a:lnTo>
                  <a:lnTo>
                    <a:pt x="599725" y="392461"/>
                  </a:lnTo>
                  <a:lnTo>
                    <a:pt x="525353" y="381488"/>
                  </a:lnTo>
                  <a:lnTo>
                    <a:pt x="551566" y="402214"/>
                  </a:lnTo>
                  <a:lnTo>
                    <a:pt x="546689" y="421721"/>
                  </a:lnTo>
                  <a:lnTo>
                    <a:pt x="575341" y="441838"/>
                  </a:lnTo>
                  <a:lnTo>
                    <a:pt x="568634" y="465003"/>
                  </a:lnTo>
                  <a:lnTo>
                    <a:pt x="540593" y="453421"/>
                  </a:lnTo>
                  <a:lnTo>
                    <a:pt x="516209" y="451592"/>
                  </a:lnTo>
                  <a:lnTo>
                    <a:pt x="467441" y="484510"/>
                  </a:lnTo>
                  <a:lnTo>
                    <a:pt x="493045" y="509504"/>
                  </a:lnTo>
                  <a:lnTo>
                    <a:pt x="473537" y="518038"/>
                  </a:lnTo>
                  <a:lnTo>
                    <a:pt x="404042" y="496702"/>
                  </a:lnTo>
                  <a:lnTo>
                    <a:pt x="391241" y="509504"/>
                  </a:lnTo>
                  <a:lnTo>
                    <a:pt x="411358" y="524134"/>
                  </a:lnTo>
                  <a:lnTo>
                    <a:pt x="412577" y="540593"/>
                  </a:lnTo>
                  <a:lnTo>
                    <a:pt x="389413" y="532059"/>
                  </a:lnTo>
                  <a:lnTo>
                    <a:pt x="352837" y="521696"/>
                  </a:lnTo>
                  <a:lnTo>
                    <a:pt x="341254" y="486339"/>
                  </a:lnTo>
                  <a:lnTo>
                    <a:pt x="335158" y="470489"/>
                  </a:lnTo>
                  <a:lnTo>
                    <a:pt x="286390" y="446105"/>
                  </a:lnTo>
                  <a:lnTo>
                    <a:pt x="304069" y="441838"/>
                  </a:lnTo>
                  <a:lnTo>
                    <a:pt x="426598" y="467441"/>
                  </a:lnTo>
                  <a:lnTo>
                    <a:pt x="465613" y="458297"/>
                  </a:lnTo>
                  <a:lnTo>
                    <a:pt x="488168" y="440619"/>
                  </a:lnTo>
                  <a:lnTo>
                    <a:pt x="478414" y="418673"/>
                  </a:lnTo>
                  <a:lnTo>
                    <a:pt x="454030" y="402824"/>
                  </a:lnTo>
                  <a:lnTo>
                    <a:pt x="346741" y="365638"/>
                  </a:lnTo>
                  <a:lnTo>
                    <a:pt x="276026" y="357713"/>
                  </a:lnTo>
                  <a:lnTo>
                    <a:pt x="229697" y="338206"/>
                  </a:lnTo>
                  <a:lnTo>
                    <a:pt x="207752" y="349179"/>
                  </a:lnTo>
                  <a:lnTo>
                    <a:pt x="207752" y="349179"/>
                  </a:lnTo>
                  <a:lnTo>
                    <a:pt x="168737" y="362590"/>
                  </a:lnTo>
                  <a:lnTo>
                    <a:pt x="149230" y="365638"/>
                  </a:lnTo>
                  <a:lnTo>
                    <a:pt x="151669" y="388193"/>
                  </a:lnTo>
                  <a:lnTo>
                    <a:pt x="195560" y="410749"/>
                  </a:lnTo>
                  <a:lnTo>
                    <a:pt x="178490" y="435742"/>
                  </a:lnTo>
                  <a:lnTo>
                    <a:pt x="217505" y="474147"/>
                  </a:lnTo>
                  <a:lnTo>
                    <a:pt x="207142" y="503408"/>
                  </a:lnTo>
                  <a:lnTo>
                    <a:pt x="237013" y="528401"/>
                  </a:lnTo>
                  <a:lnTo>
                    <a:pt x="231526" y="550957"/>
                  </a:lnTo>
                  <a:lnTo>
                    <a:pt x="276026" y="574731"/>
                  </a:lnTo>
                  <a:lnTo>
                    <a:pt x="270541" y="592409"/>
                  </a:lnTo>
                  <a:lnTo>
                    <a:pt x="250424" y="612526"/>
                  </a:lnTo>
                  <a:lnTo>
                    <a:pt x="202265" y="657637"/>
                  </a:lnTo>
                  <a:lnTo>
                    <a:pt x="202265" y="657637"/>
                  </a:lnTo>
                  <a:lnTo>
                    <a:pt x="234574" y="674705"/>
                  </a:lnTo>
                  <a:lnTo>
                    <a:pt x="207142" y="694213"/>
                  </a:lnTo>
                  <a:lnTo>
                    <a:pt x="207142" y="694213"/>
                  </a:lnTo>
                  <a:lnTo>
                    <a:pt x="212629" y="700309"/>
                  </a:lnTo>
                  <a:lnTo>
                    <a:pt x="196778" y="721035"/>
                  </a:lnTo>
                  <a:lnTo>
                    <a:pt x="212018" y="754563"/>
                  </a:lnTo>
                  <a:lnTo>
                    <a:pt x="202265" y="766145"/>
                  </a:lnTo>
                  <a:lnTo>
                    <a:pt x="216896" y="774680"/>
                  </a:lnTo>
                  <a:lnTo>
                    <a:pt x="222992" y="791749"/>
                  </a:lnTo>
                  <a:lnTo>
                    <a:pt x="235793" y="813694"/>
                  </a:lnTo>
                  <a:lnTo>
                    <a:pt x="267493" y="822838"/>
                  </a:lnTo>
                  <a:lnTo>
                    <a:pt x="273589" y="831373"/>
                  </a:lnTo>
                  <a:lnTo>
                    <a:pt x="287609" y="827105"/>
                  </a:lnTo>
                  <a:lnTo>
                    <a:pt x="316870" y="835640"/>
                  </a:lnTo>
                  <a:lnTo>
                    <a:pt x="322966" y="853318"/>
                  </a:lnTo>
                  <a:lnTo>
                    <a:pt x="319309" y="863072"/>
                  </a:lnTo>
                  <a:lnTo>
                    <a:pt x="341864" y="886846"/>
                  </a:lnTo>
                  <a:lnTo>
                    <a:pt x="355274" y="893552"/>
                  </a:lnTo>
                  <a:lnTo>
                    <a:pt x="354665" y="900257"/>
                  </a:lnTo>
                  <a:lnTo>
                    <a:pt x="375392" y="906963"/>
                  </a:lnTo>
                  <a:lnTo>
                    <a:pt x="385754" y="916717"/>
                  </a:lnTo>
                  <a:lnTo>
                    <a:pt x="376001" y="924641"/>
                  </a:lnTo>
                  <a:lnTo>
                    <a:pt x="352226" y="923422"/>
                  </a:lnTo>
                  <a:lnTo>
                    <a:pt x="347350" y="927080"/>
                  </a:lnTo>
                  <a:lnTo>
                    <a:pt x="356494" y="939272"/>
                  </a:lnTo>
                  <a:lnTo>
                    <a:pt x="368686" y="963046"/>
                  </a:lnTo>
                  <a:lnTo>
                    <a:pt x="368686" y="963046"/>
                  </a:lnTo>
                  <a:lnTo>
                    <a:pt x="379658" y="964265"/>
                  </a:lnTo>
                  <a:lnTo>
                    <a:pt x="385754" y="955731"/>
                  </a:lnTo>
                  <a:lnTo>
                    <a:pt x="394898" y="957560"/>
                  </a:lnTo>
                  <a:lnTo>
                    <a:pt x="424160" y="954512"/>
                  </a:lnTo>
                  <a:lnTo>
                    <a:pt x="447325" y="975238"/>
                  </a:lnTo>
                  <a:lnTo>
                    <a:pt x="441838" y="983163"/>
                  </a:lnTo>
                  <a:lnTo>
                    <a:pt x="446105" y="994745"/>
                  </a:lnTo>
                  <a:lnTo>
                    <a:pt x="470489" y="995965"/>
                  </a:lnTo>
                  <a:lnTo>
                    <a:pt x="483901" y="1012424"/>
                  </a:lnTo>
                  <a:lnTo>
                    <a:pt x="485120" y="1019739"/>
                  </a:lnTo>
                  <a:lnTo>
                    <a:pt x="525353" y="1033150"/>
                  </a:lnTo>
                  <a:lnTo>
                    <a:pt x="546689" y="1027054"/>
                  </a:lnTo>
                  <a:lnTo>
                    <a:pt x="568634" y="1044733"/>
                  </a:lnTo>
                  <a:lnTo>
                    <a:pt x="586313" y="1044123"/>
                  </a:lnTo>
                  <a:lnTo>
                    <a:pt x="632642" y="1056315"/>
                  </a:lnTo>
                  <a:lnTo>
                    <a:pt x="635081" y="1067897"/>
                  </a:lnTo>
                  <a:lnTo>
                    <a:pt x="627157" y="1087404"/>
                  </a:lnTo>
                  <a:lnTo>
                    <a:pt x="638129" y="1108131"/>
                  </a:lnTo>
                  <a:lnTo>
                    <a:pt x="636301" y="1120932"/>
                  </a:lnTo>
                  <a:lnTo>
                    <a:pt x="607649" y="1123980"/>
                  </a:lnTo>
                  <a:lnTo>
                    <a:pt x="594238" y="1134344"/>
                  </a:lnTo>
                  <a:lnTo>
                    <a:pt x="596677" y="1151412"/>
                  </a:lnTo>
                  <a:lnTo>
                    <a:pt x="622280" y="1145316"/>
                  </a:lnTo>
                  <a:lnTo>
                    <a:pt x="624718" y="1153241"/>
                  </a:lnTo>
                  <a:lnTo>
                    <a:pt x="583265" y="1169091"/>
                  </a:lnTo>
                  <a:lnTo>
                    <a:pt x="602773" y="1183721"/>
                  </a:lnTo>
                  <a:lnTo>
                    <a:pt x="583265" y="1215420"/>
                  </a:lnTo>
                  <a:lnTo>
                    <a:pt x="562538" y="1221516"/>
                  </a:lnTo>
                  <a:lnTo>
                    <a:pt x="593018" y="1243462"/>
                  </a:lnTo>
                  <a:lnTo>
                    <a:pt x="630814" y="1258092"/>
                  </a:lnTo>
                  <a:lnTo>
                    <a:pt x="675925" y="1289182"/>
                  </a:lnTo>
                  <a:lnTo>
                    <a:pt x="678973" y="1284915"/>
                  </a:lnTo>
                  <a:lnTo>
                    <a:pt x="706405" y="1291620"/>
                  </a:lnTo>
                  <a:lnTo>
                    <a:pt x="753344" y="1297716"/>
                  </a:lnTo>
                  <a:lnTo>
                    <a:pt x="799064" y="1315395"/>
                  </a:lnTo>
                  <a:lnTo>
                    <a:pt x="805769" y="1322710"/>
                  </a:lnTo>
                  <a:lnTo>
                    <a:pt x="823448" y="1316614"/>
                  </a:lnTo>
                  <a:lnTo>
                    <a:pt x="854537" y="1324539"/>
                  </a:lnTo>
                  <a:lnTo>
                    <a:pt x="867338" y="1339779"/>
                  </a:lnTo>
                  <a:lnTo>
                    <a:pt x="888674" y="1348313"/>
                  </a:lnTo>
                  <a:lnTo>
                    <a:pt x="897818" y="1349532"/>
                  </a:lnTo>
                  <a:lnTo>
                    <a:pt x="924032" y="1372697"/>
                  </a:lnTo>
                  <a:lnTo>
                    <a:pt x="938662" y="1375136"/>
                  </a:lnTo>
                  <a:lnTo>
                    <a:pt x="941710" y="1365992"/>
                  </a:lnTo>
                  <a:lnTo>
                    <a:pt x="957560" y="1350752"/>
                  </a:lnTo>
                  <a:lnTo>
                    <a:pt x="957560" y="1350752"/>
                  </a:lnTo>
                  <a:lnTo>
                    <a:pt x="913058" y="1306251"/>
                  </a:lnTo>
                  <a:lnTo>
                    <a:pt x="910621" y="1281257"/>
                  </a:lnTo>
                  <a:lnTo>
                    <a:pt x="874654" y="1245291"/>
                  </a:lnTo>
                  <a:lnTo>
                    <a:pt x="895990" y="1206886"/>
                  </a:lnTo>
                  <a:lnTo>
                    <a:pt x="924032" y="1200180"/>
                  </a:lnTo>
                  <a:lnTo>
                    <a:pt x="932566" y="1177625"/>
                  </a:lnTo>
                  <a:lnTo>
                    <a:pt x="915497" y="1171529"/>
                  </a:lnTo>
                  <a:lnTo>
                    <a:pt x="914278" y="1152022"/>
                  </a:lnTo>
                  <a:lnTo>
                    <a:pt x="888674" y="1127028"/>
                  </a:lnTo>
                  <a:lnTo>
                    <a:pt x="866729" y="1128248"/>
                  </a:lnTo>
                  <a:lnTo>
                    <a:pt x="834421" y="1102035"/>
                  </a:lnTo>
                  <a:lnTo>
                    <a:pt x="844784" y="1073384"/>
                  </a:lnTo>
                  <a:lnTo>
                    <a:pt x="834421" y="1066068"/>
                  </a:lnTo>
                  <a:lnTo>
                    <a:pt x="847222" y="1024616"/>
                  </a:lnTo>
                  <a:lnTo>
                    <a:pt x="883798" y="1046561"/>
                  </a:lnTo>
                  <a:lnTo>
                    <a:pt x="879530" y="1018520"/>
                  </a:lnTo>
                  <a:lnTo>
                    <a:pt x="928909" y="978286"/>
                  </a:lnTo>
                  <a:lnTo>
                    <a:pt x="974629" y="977067"/>
                  </a:lnTo>
                  <a:lnTo>
                    <a:pt x="1047170" y="1003280"/>
                  </a:lnTo>
                  <a:lnTo>
                    <a:pt x="1087405" y="1017910"/>
                  </a:lnTo>
                  <a:lnTo>
                    <a:pt x="1113617" y="1002670"/>
                  </a:lnTo>
                  <a:lnTo>
                    <a:pt x="1159946" y="1001451"/>
                  </a:lnTo>
                  <a:lnTo>
                    <a:pt x="1204448" y="1020958"/>
                  </a:lnTo>
                  <a:lnTo>
                    <a:pt x="1209325" y="1009985"/>
                  </a:lnTo>
                  <a:lnTo>
                    <a:pt x="1251386" y="1011814"/>
                  </a:lnTo>
                  <a:lnTo>
                    <a:pt x="1252606" y="993526"/>
                  </a:lnTo>
                  <a:lnTo>
                    <a:pt x="1195304" y="967923"/>
                  </a:lnTo>
                  <a:lnTo>
                    <a:pt x="1217249" y="950245"/>
                  </a:lnTo>
                  <a:lnTo>
                    <a:pt x="1208105" y="939881"/>
                  </a:lnTo>
                  <a:lnTo>
                    <a:pt x="1231880" y="930128"/>
                  </a:lnTo>
                  <a:lnTo>
                    <a:pt x="1201400" y="905134"/>
                  </a:lnTo>
                  <a:lnTo>
                    <a:pt x="1209934" y="892333"/>
                  </a:lnTo>
                  <a:lnTo>
                    <a:pt x="1312346" y="879531"/>
                  </a:lnTo>
                  <a:lnTo>
                    <a:pt x="1322710" y="870387"/>
                  </a:lnTo>
                  <a:lnTo>
                    <a:pt x="1388546" y="856976"/>
                  </a:lnTo>
                  <a:lnTo>
                    <a:pt x="1407445" y="841736"/>
                  </a:lnTo>
                  <a:lnTo>
                    <a:pt x="1462309" y="849661"/>
                  </a:lnTo>
                  <a:lnTo>
                    <a:pt x="1488521" y="888065"/>
                  </a:lnTo>
                  <a:lnTo>
                    <a:pt x="1514734" y="878921"/>
                  </a:lnTo>
                  <a:lnTo>
                    <a:pt x="1557406" y="891723"/>
                  </a:lnTo>
                  <a:lnTo>
                    <a:pt x="1564721" y="911840"/>
                  </a:lnTo>
                  <a:lnTo>
                    <a:pt x="1591544" y="909401"/>
                  </a:lnTo>
                  <a:lnTo>
                    <a:pt x="1647017" y="874654"/>
                  </a:lnTo>
                  <a:lnTo>
                    <a:pt x="1642141" y="886237"/>
                  </a:lnTo>
                  <a:lnTo>
                    <a:pt x="1692737" y="914888"/>
                  </a:lnTo>
                  <a:lnTo>
                    <a:pt x="1803074" y="1009376"/>
                  </a:lnTo>
                  <a:lnTo>
                    <a:pt x="1809781" y="989259"/>
                  </a:lnTo>
                  <a:lnTo>
                    <a:pt x="1860377" y="1011205"/>
                  </a:lnTo>
                  <a:lnTo>
                    <a:pt x="1898173" y="1001451"/>
                  </a:lnTo>
                  <a:lnTo>
                    <a:pt x="1917680" y="1008157"/>
                  </a:lnTo>
                  <a:lnTo>
                    <a:pt x="1942673" y="1030102"/>
                  </a:lnTo>
                  <a:lnTo>
                    <a:pt x="1966448" y="1037417"/>
                  </a:lnTo>
                  <a:lnTo>
                    <a:pt x="1986565" y="1053267"/>
                  </a:lnTo>
                  <a:lnTo>
                    <a:pt x="2023141" y="1047780"/>
                  </a:lnTo>
                  <a:lnTo>
                    <a:pt x="2049353" y="1070945"/>
                  </a:lnTo>
                  <a:lnTo>
                    <a:pt x="2059717" y="1067897"/>
                  </a:lnTo>
                  <a:lnTo>
                    <a:pt x="2088368" y="1061801"/>
                  </a:lnTo>
                  <a:lnTo>
                    <a:pt x="2128601" y="1028883"/>
                  </a:lnTo>
                  <a:lnTo>
                    <a:pt x="2164568" y="1011205"/>
                  </a:lnTo>
                  <a:lnTo>
                    <a:pt x="2196877" y="1022787"/>
                  </a:lnTo>
                  <a:lnTo>
                    <a:pt x="2227966" y="1023397"/>
                  </a:lnTo>
                  <a:lnTo>
                    <a:pt x="2256617" y="1041075"/>
                  </a:lnTo>
                  <a:lnTo>
                    <a:pt x="2287097" y="1042294"/>
                  </a:lnTo>
                  <a:lnTo>
                    <a:pt x="2335256" y="1052048"/>
                  </a:lnTo>
                  <a:lnTo>
                    <a:pt x="2349886" y="1025835"/>
                  </a:lnTo>
                  <a:lnTo>
                    <a:pt x="2325502" y="1003889"/>
                  </a:lnTo>
                  <a:lnTo>
                    <a:pt x="2333427" y="964875"/>
                  </a:lnTo>
                  <a:lnTo>
                    <a:pt x="2375489" y="980115"/>
                  </a:lnTo>
                  <a:lnTo>
                    <a:pt x="2404750" y="984992"/>
                  </a:lnTo>
                  <a:lnTo>
                    <a:pt x="2444984" y="994136"/>
                  </a:lnTo>
                  <a:lnTo>
                    <a:pt x="2467539" y="1022177"/>
                  </a:lnTo>
                  <a:lnTo>
                    <a:pt x="2518745" y="1038027"/>
                  </a:lnTo>
                  <a:lnTo>
                    <a:pt x="2542520" y="1031321"/>
                  </a:lnTo>
                  <a:lnTo>
                    <a:pt x="2577267" y="1026445"/>
                  </a:lnTo>
                  <a:lnTo>
                    <a:pt x="2610185" y="1031321"/>
                  </a:lnTo>
                  <a:lnTo>
                    <a:pt x="2649809" y="1049609"/>
                  </a:lnTo>
                  <a:lnTo>
                    <a:pt x="2679680" y="1068507"/>
                  </a:lnTo>
                  <a:lnTo>
                    <a:pt x="2707112" y="1068507"/>
                  </a:lnTo>
                  <a:lnTo>
                    <a:pt x="2747955" y="1074603"/>
                  </a:lnTo>
                  <a:lnTo>
                    <a:pt x="2769901" y="1064849"/>
                  </a:lnTo>
                  <a:lnTo>
                    <a:pt x="2805257" y="1058753"/>
                  </a:lnTo>
                  <a:lnTo>
                    <a:pt x="2832689" y="1031931"/>
                  </a:lnTo>
                  <a:lnTo>
                    <a:pt x="2852806" y="1036198"/>
                  </a:lnTo>
                  <a:lnTo>
                    <a:pt x="2876581" y="1049000"/>
                  </a:lnTo>
                  <a:lnTo>
                    <a:pt x="2910109" y="1045952"/>
                  </a:lnTo>
                  <a:lnTo>
                    <a:pt x="2954609" y="1059972"/>
                  </a:lnTo>
                  <a:lnTo>
                    <a:pt x="2981432" y="1036198"/>
                  </a:lnTo>
                  <a:lnTo>
                    <a:pt x="2969849" y="1019739"/>
                  </a:lnTo>
                  <a:lnTo>
                    <a:pt x="2969240" y="980115"/>
                  </a:lnTo>
                  <a:lnTo>
                    <a:pt x="2976555" y="967923"/>
                  </a:lnTo>
                  <a:lnTo>
                    <a:pt x="2961315" y="947806"/>
                  </a:lnTo>
                  <a:lnTo>
                    <a:pt x="2938760" y="938662"/>
                  </a:lnTo>
                  <a:lnTo>
                    <a:pt x="2949123" y="920374"/>
                  </a:lnTo>
                  <a:lnTo>
                    <a:pt x="2980213" y="913669"/>
                  </a:lnTo>
                  <a:lnTo>
                    <a:pt x="3018008" y="912449"/>
                  </a:lnTo>
                  <a:lnTo>
                    <a:pt x="3069824" y="923422"/>
                  </a:lnTo>
                  <a:lnTo>
                    <a:pt x="3105790" y="937443"/>
                  </a:lnTo>
                  <a:lnTo>
                    <a:pt x="3152729" y="974629"/>
                  </a:lnTo>
                  <a:lnTo>
                    <a:pt x="3175894" y="991088"/>
                  </a:lnTo>
                  <a:lnTo>
                    <a:pt x="3202717" y="1013643"/>
                  </a:lnTo>
                  <a:lnTo>
                    <a:pt x="3239902" y="1050828"/>
                  </a:lnTo>
                  <a:lnTo>
                    <a:pt x="3300253" y="1062411"/>
                  </a:lnTo>
                  <a:lnTo>
                    <a:pt x="3354507" y="1089843"/>
                  </a:lnTo>
                  <a:lnTo>
                    <a:pt x="3391083" y="1125200"/>
                  </a:lnTo>
                  <a:lnTo>
                    <a:pt x="3436803" y="1125200"/>
                  </a:lnTo>
                  <a:lnTo>
                    <a:pt x="3452653" y="1109960"/>
                  </a:lnTo>
                  <a:lnTo>
                    <a:pt x="3494715" y="1098987"/>
                  </a:lnTo>
                  <a:lnTo>
                    <a:pt x="3502640" y="1133124"/>
                  </a:lnTo>
                  <a:lnTo>
                    <a:pt x="3500201" y="1147145"/>
                  </a:lnTo>
                  <a:lnTo>
                    <a:pt x="3517270" y="1188598"/>
                  </a:lnTo>
                  <a:lnTo>
                    <a:pt x="3520928" y="1225174"/>
                  </a:lnTo>
                  <a:lnTo>
                    <a:pt x="3479475" y="1218468"/>
                  </a:lnTo>
                  <a:lnTo>
                    <a:pt x="3461797" y="1231880"/>
                  </a:lnTo>
                  <a:lnTo>
                    <a:pt x="3490448" y="1264188"/>
                  </a:lnTo>
                  <a:lnTo>
                    <a:pt x="3513613" y="1308689"/>
                  </a:lnTo>
                  <a:lnTo>
                    <a:pt x="3498373" y="1309299"/>
                  </a:lnTo>
                  <a:lnTo>
                    <a:pt x="3509955" y="1328196"/>
                  </a:lnTo>
                  <a:lnTo>
                    <a:pt x="3509955" y="1328196"/>
                  </a:lnTo>
                  <a:lnTo>
                    <a:pt x="3518489" y="1334902"/>
                  </a:lnTo>
                  <a:lnTo>
                    <a:pt x="3518489" y="1334902"/>
                  </a:lnTo>
                  <a:lnTo>
                    <a:pt x="3518489" y="1334902"/>
                  </a:lnTo>
                  <a:lnTo>
                    <a:pt x="3518489" y="1334902"/>
                  </a:lnTo>
                  <a:lnTo>
                    <a:pt x="3516051" y="1322710"/>
                  </a:lnTo>
                  <a:lnTo>
                    <a:pt x="3540435" y="1295278"/>
                  </a:lnTo>
                  <a:lnTo>
                    <a:pt x="3571525" y="1313566"/>
                  </a:lnTo>
                  <a:lnTo>
                    <a:pt x="3591032" y="1312956"/>
                  </a:lnTo>
                  <a:lnTo>
                    <a:pt x="3617854" y="1291011"/>
                  </a:lnTo>
                  <a:lnTo>
                    <a:pt x="3623950" y="1268456"/>
                  </a:lnTo>
                  <a:lnTo>
                    <a:pt x="3636752" y="1225174"/>
                  </a:lnTo>
                  <a:lnTo>
                    <a:pt x="3648334" y="1181283"/>
                  </a:lnTo>
                  <a:lnTo>
                    <a:pt x="3640409" y="1155070"/>
                  </a:lnTo>
                  <a:lnTo>
                    <a:pt x="3646505" y="1100206"/>
                  </a:lnTo>
                  <a:lnTo>
                    <a:pt x="3614806" y="1039856"/>
                  </a:lnTo>
                  <a:lnTo>
                    <a:pt x="3581278" y="995355"/>
                  </a:lnTo>
                  <a:lnTo>
                    <a:pt x="3573353" y="957560"/>
                  </a:lnTo>
                  <a:lnTo>
                    <a:pt x="3544702" y="926470"/>
                  </a:lnTo>
                  <a:lnTo>
                    <a:pt x="3467283" y="885627"/>
                  </a:lnTo>
                  <a:lnTo>
                    <a:pt x="3433145" y="883189"/>
                  </a:lnTo>
                  <a:lnTo>
                    <a:pt x="3431317" y="901477"/>
                  </a:lnTo>
                  <a:lnTo>
                    <a:pt x="3395960" y="893552"/>
                  </a:lnTo>
                  <a:lnTo>
                    <a:pt x="3361213" y="870387"/>
                  </a:lnTo>
                  <a:lnTo>
                    <a:pt x="3312445" y="866120"/>
                  </a:lnTo>
                  <a:lnTo>
                    <a:pt x="3342315" y="780166"/>
                  </a:lnTo>
                  <a:lnTo>
                    <a:pt x="3363651" y="710062"/>
                  </a:lnTo>
                  <a:lnTo>
                    <a:pt x="3443509" y="699089"/>
                  </a:lnTo>
                  <a:lnTo>
                    <a:pt x="3534339" y="705185"/>
                  </a:lnTo>
                  <a:lnTo>
                    <a:pt x="3549579" y="688117"/>
                  </a:lnTo>
                  <a:lnTo>
                    <a:pt x="3597737" y="692993"/>
                  </a:lnTo>
                  <a:lnTo>
                    <a:pt x="3623950" y="719206"/>
                  </a:lnTo>
                  <a:lnTo>
                    <a:pt x="3662965" y="715549"/>
                  </a:lnTo>
                  <a:lnTo>
                    <a:pt x="3714171" y="705795"/>
                  </a:lnTo>
                  <a:lnTo>
                    <a:pt x="3667232" y="684459"/>
                  </a:lnTo>
                  <a:lnTo>
                    <a:pt x="3667232" y="624718"/>
                  </a:lnTo>
                  <a:lnTo>
                    <a:pt x="3722705" y="613136"/>
                  </a:lnTo>
                  <a:lnTo>
                    <a:pt x="3796467" y="656417"/>
                  </a:lnTo>
                  <a:lnTo>
                    <a:pt x="3818413" y="617403"/>
                  </a:lnTo>
                  <a:lnTo>
                    <a:pt x="3798905" y="588752"/>
                  </a:lnTo>
                  <a:lnTo>
                    <a:pt x="3827557" y="585704"/>
                  </a:lnTo>
                  <a:lnTo>
                    <a:pt x="3867181" y="635081"/>
                  </a:lnTo>
                  <a:lnTo>
                    <a:pt x="3852550" y="663123"/>
                  </a:lnTo>
                  <a:lnTo>
                    <a:pt x="3847673" y="699699"/>
                  </a:lnTo>
                  <a:lnTo>
                    <a:pt x="3849502" y="745419"/>
                  </a:lnTo>
                  <a:lnTo>
                    <a:pt x="3814755" y="753344"/>
                  </a:lnTo>
                  <a:lnTo>
                    <a:pt x="3831824" y="769803"/>
                  </a:lnTo>
                  <a:lnTo>
                    <a:pt x="3831214" y="791749"/>
                  </a:lnTo>
                  <a:lnTo>
                    <a:pt x="3870229" y="842345"/>
                  </a:lnTo>
                  <a:lnTo>
                    <a:pt x="3967765" y="924032"/>
                  </a:lnTo>
                  <a:lnTo>
                    <a:pt x="4031773" y="977677"/>
                  </a:lnTo>
                  <a:lnTo>
                    <a:pt x="4066520" y="1003889"/>
                  </a:lnTo>
                  <a:lnTo>
                    <a:pt x="4076273" y="969142"/>
                  </a:lnTo>
                  <a:lnTo>
                    <a:pt x="4048841" y="931347"/>
                  </a:lnTo>
                  <a:lnTo>
                    <a:pt x="4083589" y="922203"/>
                  </a:lnTo>
                  <a:lnTo>
                    <a:pt x="4050670" y="880141"/>
                  </a:lnTo>
                  <a:lnTo>
                    <a:pt x="4081150" y="861243"/>
                  </a:lnTo>
                  <a:lnTo>
                    <a:pt x="4052499" y="845393"/>
                  </a:lnTo>
                  <a:lnTo>
                    <a:pt x="4031773" y="814913"/>
                  </a:lnTo>
                  <a:lnTo>
                    <a:pt x="4056766" y="813694"/>
                  </a:lnTo>
                  <a:lnTo>
                    <a:pt x="4001902" y="761269"/>
                  </a:lnTo>
                  <a:lnTo>
                    <a:pt x="3961059" y="752734"/>
                  </a:lnTo>
                  <a:lnTo>
                    <a:pt x="3943381" y="738104"/>
                  </a:lnTo>
                  <a:lnTo>
                    <a:pt x="3936675" y="703966"/>
                  </a:lnTo>
                  <a:lnTo>
                    <a:pt x="3917777" y="680192"/>
                  </a:lnTo>
                  <a:lnTo>
                    <a:pt x="3960449" y="685069"/>
                  </a:lnTo>
                  <a:lnTo>
                    <a:pt x="3968374" y="669829"/>
                  </a:lnTo>
                  <a:lnTo>
                    <a:pt x="3997025" y="683240"/>
                  </a:lnTo>
                  <a:lnTo>
                    <a:pt x="4034211" y="655198"/>
                  </a:lnTo>
                  <a:lnTo>
                    <a:pt x="4103705" y="679582"/>
                  </a:lnTo>
                  <a:lnTo>
                    <a:pt x="4093342" y="663733"/>
                  </a:lnTo>
                  <a:lnTo>
                    <a:pt x="4105534" y="641787"/>
                  </a:lnTo>
                  <a:lnTo>
                    <a:pt x="4114678" y="617403"/>
                  </a:lnTo>
                  <a:lnTo>
                    <a:pt x="4133576" y="613136"/>
                  </a:lnTo>
                  <a:lnTo>
                    <a:pt x="4173200" y="586923"/>
                  </a:lnTo>
                  <a:lnTo>
                    <a:pt x="4232941" y="594238"/>
                  </a:lnTo>
                  <a:lnTo>
                    <a:pt x="4227454" y="585094"/>
                  </a:lnTo>
                  <a:lnTo>
                    <a:pt x="4204289" y="571073"/>
                  </a:lnTo>
                  <a:lnTo>
                    <a:pt x="4179296" y="561320"/>
                  </a:lnTo>
                  <a:lnTo>
                    <a:pt x="4123822" y="533278"/>
                  </a:lnTo>
                  <a:lnTo>
                    <a:pt x="4074445" y="514990"/>
                  </a:lnTo>
                  <a:lnTo>
                    <a:pt x="4111630" y="517429"/>
                  </a:lnTo>
                  <a:lnTo>
                    <a:pt x="4123822" y="502189"/>
                  </a:lnTo>
                  <a:lnTo>
                    <a:pt x="4123822" y="502189"/>
                  </a:lnTo>
                  <a:lnTo>
                    <a:pt x="3923264" y="368686"/>
                  </a:lnTo>
                  <a:lnTo>
                    <a:pt x="3865961" y="354665"/>
                  </a:lnTo>
                  <a:lnTo>
                    <a:pt x="3770254" y="338816"/>
                  </a:lnTo>
                  <a:lnTo>
                    <a:pt x="3722096" y="340645"/>
                  </a:lnTo>
                  <a:lnTo>
                    <a:pt x="3629437" y="332110"/>
                  </a:lnTo>
                  <a:lnTo>
                    <a:pt x="3640409" y="346131"/>
                  </a:lnTo>
                  <a:lnTo>
                    <a:pt x="3692225" y="366857"/>
                  </a:lnTo>
                  <a:lnTo>
                    <a:pt x="3676985" y="377830"/>
                  </a:lnTo>
                  <a:lnTo>
                    <a:pt x="3590422" y="348569"/>
                  </a:lnTo>
                  <a:lnTo>
                    <a:pt x="3548969" y="352227"/>
                  </a:lnTo>
                  <a:lnTo>
                    <a:pt x="3492886" y="345521"/>
                  </a:lnTo>
                  <a:lnTo>
                    <a:pt x="3450214" y="346741"/>
                  </a:lnTo>
                  <a:lnTo>
                    <a:pt x="3426440" y="353446"/>
                  </a:lnTo>
                  <a:lnTo>
                    <a:pt x="3382549" y="343693"/>
                  </a:lnTo>
                  <a:lnTo>
                    <a:pt x="3351459" y="320528"/>
                  </a:lnTo>
                  <a:lnTo>
                    <a:pt x="3311835" y="307117"/>
                  </a:lnTo>
                  <a:lnTo>
                    <a:pt x="3255752" y="301630"/>
                  </a:lnTo>
                  <a:lnTo>
                    <a:pt x="3166141" y="307726"/>
                  </a:lnTo>
                  <a:lnTo>
                    <a:pt x="3067995" y="283342"/>
                  </a:lnTo>
                  <a:lnTo>
                    <a:pt x="3020446" y="265054"/>
                  </a:lnTo>
                  <a:lnTo>
                    <a:pt x="2775997" y="244328"/>
                  </a:lnTo>
                  <a:lnTo>
                    <a:pt x="2763195" y="257739"/>
                  </a:lnTo>
                  <a:lnTo>
                    <a:pt x="2819888" y="287000"/>
                  </a:lnTo>
                  <a:lnTo>
                    <a:pt x="2774168" y="282733"/>
                  </a:lnTo>
                  <a:lnTo>
                    <a:pt x="2768072" y="291877"/>
                  </a:lnTo>
                  <a:lnTo>
                    <a:pt x="2708941" y="282123"/>
                  </a:lnTo>
                  <a:lnTo>
                    <a:pt x="2678461" y="290657"/>
                  </a:lnTo>
                  <a:lnTo>
                    <a:pt x="2621768" y="276027"/>
                  </a:lnTo>
                  <a:lnTo>
                    <a:pt x="2640056" y="309555"/>
                  </a:lnTo>
                  <a:lnTo>
                    <a:pt x="2585801" y="296753"/>
                  </a:lnTo>
                  <a:lnTo>
                    <a:pt x="2524841" y="271760"/>
                  </a:lnTo>
                  <a:lnTo>
                    <a:pt x="2522403" y="258348"/>
                  </a:lnTo>
                  <a:lnTo>
                    <a:pt x="2485827" y="238232"/>
                  </a:lnTo>
                  <a:lnTo>
                    <a:pt x="2426086" y="222382"/>
                  </a:lnTo>
                  <a:lnTo>
                    <a:pt x="2388901" y="222382"/>
                  </a:lnTo>
                  <a:lnTo>
                    <a:pt x="2332208" y="216896"/>
                  </a:lnTo>
                  <a:lnTo>
                    <a:pt x="2360859" y="240670"/>
                  </a:lnTo>
                  <a:lnTo>
                    <a:pt x="2256008" y="235793"/>
                  </a:lnTo>
                  <a:lnTo>
                    <a:pt x="2232233" y="221772"/>
                  </a:lnTo>
                  <a:lnTo>
                    <a:pt x="2151157" y="216286"/>
                  </a:lnTo>
                  <a:lnTo>
                    <a:pt x="2118848" y="221163"/>
                  </a:lnTo>
                  <a:lnTo>
                    <a:pt x="2118238" y="229088"/>
                  </a:lnTo>
                  <a:lnTo>
                    <a:pt x="2082881" y="209580"/>
                  </a:lnTo>
                  <a:lnTo>
                    <a:pt x="2068861" y="215067"/>
                  </a:lnTo>
                  <a:lnTo>
                    <a:pt x="2024969" y="207752"/>
                  </a:lnTo>
                  <a:lnTo>
                    <a:pt x="1990832" y="203484"/>
                  </a:lnTo>
                  <a:lnTo>
                    <a:pt x="1997537" y="194340"/>
                  </a:lnTo>
                  <a:lnTo>
                    <a:pt x="2037770" y="177272"/>
                  </a:lnTo>
                  <a:lnTo>
                    <a:pt x="2051792" y="168128"/>
                  </a:lnTo>
                  <a:lnTo>
                    <a:pt x="2037161" y="152888"/>
                  </a:lnTo>
                  <a:lnTo>
                    <a:pt x="2003633" y="141305"/>
                  </a:lnTo>
                  <a:lnTo>
                    <a:pt x="1933529" y="127284"/>
                  </a:lnTo>
                  <a:lnTo>
                    <a:pt x="1867693" y="126675"/>
                  </a:lnTo>
                  <a:lnTo>
                    <a:pt x="1856110" y="133990"/>
                  </a:lnTo>
                  <a:lnTo>
                    <a:pt x="1831117" y="119360"/>
                  </a:lnTo>
                  <a:close/>
                  <a:moveTo>
                    <a:pt x="842345" y="311993"/>
                  </a:moveTo>
                  <a:lnTo>
                    <a:pt x="781994" y="285781"/>
                  </a:lnTo>
                  <a:lnTo>
                    <a:pt x="763097" y="259568"/>
                  </a:lnTo>
                  <a:lnTo>
                    <a:pt x="783214" y="229697"/>
                  </a:lnTo>
                  <a:lnTo>
                    <a:pt x="800282" y="199217"/>
                  </a:lnTo>
                  <a:lnTo>
                    <a:pt x="852709" y="170566"/>
                  </a:lnTo>
                  <a:lnTo>
                    <a:pt x="912449" y="155936"/>
                  </a:lnTo>
                  <a:lnTo>
                    <a:pt x="981334" y="141305"/>
                  </a:lnTo>
                  <a:lnTo>
                    <a:pt x="989258" y="132161"/>
                  </a:lnTo>
                  <a:lnTo>
                    <a:pt x="963656" y="120579"/>
                  </a:lnTo>
                  <a:lnTo>
                    <a:pt x="923422" y="124236"/>
                  </a:lnTo>
                  <a:lnTo>
                    <a:pt x="893552" y="135209"/>
                  </a:lnTo>
                  <a:lnTo>
                    <a:pt x="822229" y="140696"/>
                  </a:lnTo>
                  <a:lnTo>
                    <a:pt x="760658" y="159593"/>
                  </a:lnTo>
                  <a:lnTo>
                    <a:pt x="719206" y="176052"/>
                  </a:lnTo>
                  <a:lnTo>
                    <a:pt x="734446" y="189464"/>
                  </a:lnTo>
                  <a:lnTo>
                    <a:pt x="694213" y="216286"/>
                  </a:lnTo>
                  <a:lnTo>
                    <a:pt x="717986" y="220553"/>
                  </a:lnTo>
                  <a:lnTo>
                    <a:pt x="685069" y="246766"/>
                  </a:lnTo>
                  <a:lnTo>
                    <a:pt x="694822" y="263835"/>
                  </a:lnTo>
                  <a:lnTo>
                    <a:pt x="674096" y="270541"/>
                  </a:lnTo>
                  <a:lnTo>
                    <a:pt x="685678" y="287609"/>
                  </a:lnTo>
                  <a:lnTo>
                    <a:pt x="733837" y="296144"/>
                  </a:lnTo>
                  <a:lnTo>
                    <a:pt x="747248" y="310165"/>
                  </a:lnTo>
                  <a:lnTo>
                    <a:pt x="828934" y="314432"/>
                  </a:lnTo>
                  <a:lnTo>
                    <a:pt x="842345" y="311993"/>
                  </a:lnTo>
                  <a:close/>
                  <a:moveTo>
                    <a:pt x="2756489" y="161422"/>
                  </a:moveTo>
                  <a:lnTo>
                    <a:pt x="2647371" y="145572"/>
                  </a:lnTo>
                  <a:lnTo>
                    <a:pt x="2585192" y="144353"/>
                  </a:lnTo>
                  <a:lnTo>
                    <a:pt x="2564465" y="149840"/>
                  </a:lnTo>
                  <a:lnTo>
                    <a:pt x="2585192" y="170566"/>
                  </a:lnTo>
                  <a:lnTo>
                    <a:pt x="2660782" y="190073"/>
                  </a:lnTo>
                  <a:lnTo>
                    <a:pt x="2688214" y="182758"/>
                  </a:lnTo>
                  <a:lnTo>
                    <a:pt x="2774777" y="183977"/>
                  </a:lnTo>
                  <a:lnTo>
                    <a:pt x="2756489" y="161422"/>
                  </a:lnTo>
                  <a:close/>
                  <a:moveTo>
                    <a:pt x="2910109" y="175443"/>
                  </a:moveTo>
                  <a:lnTo>
                    <a:pt x="2838785" y="167518"/>
                  </a:lnTo>
                  <a:lnTo>
                    <a:pt x="2788798" y="163251"/>
                  </a:lnTo>
                  <a:lnTo>
                    <a:pt x="2799161" y="173004"/>
                  </a:lnTo>
                  <a:lnTo>
                    <a:pt x="2861950" y="185196"/>
                  </a:lnTo>
                  <a:lnTo>
                    <a:pt x="2903403" y="187635"/>
                  </a:lnTo>
                  <a:lnTo>
                    <a:pt x="2910109" y="175443"/>
                  </a:lnTo>
                  <a:close/>
                  <a:moveTo>
                    <a:pt x="2833909" y="233355"/>
                  </a:moveTo>
                  <a:lnTo>
                    <a:pt x="2818669" y="224820"/>
                  </a:lnTo>
                  <a:lnTo>
                    <a:pt x="2768072" y="213238"/>
                  </a:lnTo>
                  <a:lnTo>
                    <a:pt x="2743078" y="216286"/>
                  </a:lnTo>
                  <a:lnTo>
                    <a:pt x="2738201" y="228478"/>
                  </a:lnTo>
                  <a:lnTo>
                    <a:pt x="2744907" y="229697"/>
                  </a:lnTo>
                  <a:lnTo>
                    <a:pt x="2798552" y="233355"/>
                  </a:lnTo>
                  <a:lnTo>
                    <a:pt x="2833909" y="233355"/>
                  </a:lnTo>
                  <a:close/>
                  <a:moveTo>
                    <a:pt x="3825118" y="308336"/>
                  </a:moveTo>
                  <a:lnTo>
                    <a:pt x="3788542" y="286390"/>
                  </a:lnTo>
                  <a:lnTo>
                    <a:pt x="3780008" y="299801"/>
                  </a:lnTo>
                  <a:lnTo>
                    <a:pt x="3801344" y="309555"/>
                  </a:lnTo>
                  <a:lnTo>
                    <a:pt x="3825118" y="308336"/>
                  </a:lnTo>
                  <a:close/>
                  <a:moveTo>
                    <a:pt x="91928" y="880750"/>
                  </a:moveTo>
                  <a:lnTo>
                    <a:pt x="88270" y="871606"/>
                  </a:lnTo>
                  <a:lnTo>
                    <a:pt x="89489" y="861243"/>
                  </a:lnTo>
                  <a:lnTo>
                    <a:pt x="76078" y="855757"/>
                  </a:lnTo>
                  <a:lnTo>
                    <a:pt x="45598" y="849051"/>
                  </a:lnTo>
                  <a:lnTo>
                    <a:pt x="7193" y="861243"/>
                  </a:lnTo>
                  <a:lnTo>
                    <a:pt x="2926" y="877093"/>
                  </a:lnTo>
                  <a:lnTo>
                    <a:pt x="38893" y="881360"/>
                  </a:lnTo>
                  <a:lnTo>
                    <a:pt x="91928" y="880750"/>
                  </a:lnTo>
                  <a:close/>
                  <a:moveTo>
                    <a:pt x="3686739" y="1013643"/>
                  </a:moveTo>
                  <a:lnTo>
                    <a:pt x="3642848" y="975848"/>
                  </a:lnTo>
                  <a:lnTo>
                    <a:pt x="3611758" y="939272"/>
                  </a:lnTo>
                  <a:lnTo>
                    <a:pt x="3570305" y="903915"/>
                  </a:lnTo>
                  <a:lnTo>
                    <a:pt x="3540435" y="879531"/>
                  </a:lnTo>
                  <a:lnTo>
                    <a:pt x="3532510" y="884408"/>
                  </a:lnTo>
                  <a:lnTo>
                    <a:pt x="3559333" y="901477"/>
                  </a:lnTo>
                  <a:lnTo>
                    <a:pt x="3547750" y="918545"/>
                  </a:lnTo>
                  <a:lnTo>
                    <a:pt x="3589203" y="969142"/>
                  </a:lnTo>
                  <a:lnTo>
                    <a:pt x="3636752" y="1005718"/>
                  </a:lnTo>
                  <a:lnTo>
                    <a:pt x="3675766" y="1056315"/>
                  </a:lnTo>
                  <a:lnTo>
                    <a:pt x="3690397" y="1084356"/>
                  </a:lnTo>
                  <a:lnTo>
                    <a:pt x="3723925" y="1125809"/>
                  </a:lnTo>
                  <a:lnTo>
                    <a:pt x="3747089" y="1162385"/>
                  </a:lnTo>
                  <a:lnTo>
                    <a:pt x="3775131" y="1194084"/>
                  </a:lnTo>
                  <a:lnTo>
                    <a:pt x="3774521" y="1164824"/>
                  </a:lnTo>
                  <a:lnTo>
                    <a:pt x="3814145" y="1187988"/>
                  </a:lnTo>
                  <a:lnTo>
                    <a:pt x="3795857" y="1161166"/>
                  </a:lnTo>
                  <a:lnTo>
                    <a:pt x="3737945" y="1122761"/>
                  </a:lnTo>
                  <a:lnTo>
                    <a:pt x="3715390" y="1067897"/>
                  </a:lnTo>
                  <a:lnTo>
                    <a:pt x="3769645" y="1080089"/>
                  </a:lnTo>
                  <a:lnTo>
                    <a:pt x="3686739" y="101364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2" name="Google Shape;1252;p67"/>
            <p:cNvSpPr/>
            <p:nvPr/>
          </p:nvSpPr>
          <p:spPr>
            <a:xfrm>
              <a:off x="7271489" y="4079664"/>
              <a:ext cx="62762" cy="68468"/>
            </a:xfrm>
            <a:custGeom>
              <a:rect b="b" l="l" r="r" t="t"/>
              <a:pathLst>
                <a:path extrusionOk="0" h="73152" w="67056">
                  <a:moveTo>
                    <a:pt x="51085" y="2926"/>
                  </a:moveTo>
                  <a:lnTo>
                    <a:pt x="30968" y="14508"/>
                  </a:lnTo>
                  <a:lnTo>
                    <a:pt x="22434" y="10851"/>
                  </a:lnTo>
                  <a:lnTo>
                    <a:pt x="12680" y="21824"/>
                  </a:lnTo>
                  <a:lnTo>
                    <a:pt x="11461" y="44988"/>
                  </a:lnTo>
                  <a:lnTo>
                    <a:pt x="6584" y="47427"/>
                  </a:lnTo>
                  <a:lnTo>
                    <a:pt x="2926" y="68763"/>
                  </a:lnTo>
                  <a:lnTo>
                    <a:pt x="24262" y="71811"/>
                  </a:lnTo>
                  <a:lnTo>
                    <a:pt x="34626" y="49865"/>
                  </a:lnTo>
                  <a:lnTo>
                    <a:pt x="52914" y="52304"/>
                  </a:lnTo>
                  <a:lnTo>
                    <a:pt x="52914" y="52304"/>
                  </a:lnTo>
                  <a:lnTo>
                    <a:pt x="62667" y="47427"/>
                  </a:lnTo>
                  <a:lnTo>
                    <a:pt x="65106" y="24872"/>
                  </a:lnTo>
                  <a:lnTo>
                    <a:pt x="51085"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3" name="Google Shape;1253;p67"/>
            <p:cNvSpPr/>
            <p:nvPr/>
          </p:nvSpPr>
          <p:spPr>
            <a:xfrm>
              <a:off x="5805138" y="3034390"/>
              <a:ext cx="268165" cy="245343"/>
            </a:xfrm>
            <a:custGeom>
              <a:rect b="b" l="l" r="r" t="t"/>
              <a:pathLst>
                <a:path extrusionOk="0" h="262128" w="286512">
                  <a:moveTo>
                    <a:pt x="288828" y="2926"/>
                  </a:moveTo>
                  <a:lnTo>
                    <a:pt x="283952" y="2926"/>
                  </a:lnTo>
                  <a:lnTo>
                    <a:pt x="283952" y="2926"/>
                  </a:lnTo>
                  <a:lnTo>
                    <a:pt x="284561" y="23652"/>
                  </a:lnTo>
                  <a:lnTo>
                    <a:pt x="263835" y="24872"/>
                  </a:lnTo>
                  <a:lnTo>
                    <a:pt x="252862" y="34016"/>
                  </a:lnTo>
                  <a:lnTo>
                    <a:pt x="237622" y="34016"/>
                  </a:lnTo>
                  <a:lnTo>
                    <a:pt x="226040" y="28529"/>
                  </a:lnTo>
                  <a:lnTo>
                    <a:pt x="197998" y="32796"/>
                  </a:lnTo>
                  <a:lnTo>
                    <a:pt x="186416" y="63276"/>
                  </a:lnTo>
                  <a:lnTo>
                    <a:pt x="176052" y="65715"/>
                  </a:lnTo>
                  <a:lnTo>
                    <a:pt x="158984" y="115092"/>
                  </a:lnTo>
                  <a:lnTo>
                    <a:pt x="111435" y="156545"/>
                  </a:lnTo>
                  <a:lnTo>
                    <a:pt x="99243" y="210190"/>
                  </a:lnTo>
                  <a:lnTo>
                    <a:pt x="85222" y="227868"/>
                  </a:lnTo>
                  <a:lnTo>
                    <a:pt x="80955" y="241889"/>
                  </a:lnTo>
                  <a:lnTo>
                    <a:pt x="5364" y="244937"/>
                  </a:lnTo>
                  <a:lnTo>
                    <a:pt x="4755" y="244937"/>
                  </a:lnTo>
                  <a:lnTo>
                    <a:pt x="2926" y="261396"/>
                  </a:lnTo>
                  <a:lnTo>
                    <a:pt x="10241" y="247985"/>
                  </a:lnTo>
                  <a:lnTo>
                    <a:pt x="141915" y="248595"/>
                  </a:lnTo>
                  <a:lnTo>
                    <a:pt x="136428" y="192512"/>
                  </a:lnTo>
                  <a:lnTo>
                    <a:pt x="144963" y="172395"/>
                  </a:lnTo>
                  <a:lnTo>
                    <a:pt x="176662" y="169347"/>
                  </a:lnTo>
                  <a:lnTo>
                    <a:pt x="177881" y="69982"/>
                  </a:lnTo>
                  <a:lnTo>
                    <a:pt x="287000" y="71811"/>
                  </a:lnTo>
                  <a:lnTo>
                    <a:pt x="288219" y="12680"/>
                  </a:lnTo>
                  <a:lnTo>
                    <a:pt x="288828" y="5364"/>
                  </a:lnTo>
                  <a:lnTo>
                    <a:pt x="288828"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4" name="Google Shape;1254;p67"/>
            <p:cNvSpPr/>
            <p:nvPr/>
          </p:nvSpPr>
          <p:spPr>
            <a:xfrm>
              <a:off x="7413559" y="2871209"/>
              <a:ext cx="678972" cy="576270"/>
            </a:xfrm>
            <a:custGeom>
              <a:rect b="b" l="l" r="r" t="t"/>
              <a:pathLst>
                <a:path extrusionOk="0" h="615696" w="725424">
                  <a:moveTo>
                    <a:pt x="393680" y="121188"/>
                  </a:moveTo>
                  <a:lnTo>
                    <a:pt x="331501" y="118140"/>
                  </a:lnTo>
                  <a:lnTo>
                    <a:pt x="229698" y="40721"/>
                  </a:lnTo>
                  <a:lnTo>
                    <a:pt x="177882" y="13289"/>
                  </a:lnTo>
                  <a:lnTo>
                    <a:pt x="137038" y="2926"/>
                  </a:lnTo>
                  <a:lnTo>
                    <a:pt x="131552" y="9022"/>
                  </a:lnTo>
                  <a:lnTo>
                    <a:pt x="68154" y="27920"/>
                  </a:lnTo>
                  <a:lnTo>
                    <a:pt x="105339" y="66934"/>
                  </a:lnTo>
                  <a:lnTo>
                    <a:pt x="94976" y="73030"/>
                  </a:lnTo>
                  <a:lnTo>
                    <a:pt x="90709" y="86441"/>
                  </a:lnTo>
                  <a:lnTo>
                    <a:pt x="66325" y="91318"/>
                  </a:lnTo>
                  <a:lnTo>
                    <a:pt x="59619" y="105339"/>
                  </a:lnTo>
                  <a:lnTo>
                    <a:pt x="46818" y="117531"/>
                  </a:lnTo>
                  <a:lnTo>
                    <a:pt x="9632" y="111435"/>
                  </a:lnTo>
                  <a:lnTo>
                    <a:pt x="6584" y="126675"/>
                  </a:lnTo>
                  <a:lnTo>
                    <a:pt x="6584" y="140086"/>
                  </a:lnTo>
                  <a:lnTo>
                    <a:pt x="2926" y="161422"/>
                  </a:lnTo>
                  <a:lnTo>
                    <a:pt x="19386" y="161422"/>
                  </a:lnTo>
                  <a:lnTo>
                    <a:pt x="38893" y="188244"/>
                  </a:lnTo>
                  <a:lnTo>
                    <a:pt x="61448" y="219334"/>
                  </a:lnTo>
                  <a:lnTo>
                    <a:pt x="76688" y="247985"/>
                  </a:lnTo>
                  <a:lnTo>
                    <a:pt x="87051" y="257129"/>
                  </a:lnTo>
                  <a:lnTo>
                    <a:pt x="97414" y="277246"/>
                  </a:lnTo>
                  <a:lnTo>
                    <a:pt x="96195" y="285780"/>
                  </a:lnTo>
                  <a:lnTo>
                    <a:pt x="108997" y="308336"/>
                  </a:lnTo>
                  <a:lnTo>
                    <a:pt x="127285" y="316260"/>
                  </a:lnTo>
                  <a:lnTo>
                    <a:pt x="144354" y="331500"/>
                  </a:lnTo>
                  <a:lnTo>
                    <a:pt x="166299" y="374172"/>
                  </a:lnTo>
                  <a:lnTo>
                    <a:pt x="166299" y="397337"/>
                  </a:lnTo>
                  <a:lnTo>
                    <a:pt x="171786" y="424160"/>
                  </a:lnTo>
                  <a:lnTo>
                    <a:pt x="196170" y="461345"/>
                  </a:lnTo>
                  <a:lnTo>
                    <a:pt x="211410" y="467441"/>
                  </a:lnTo>
                  <a:lnTo>
                    <a:pt x="236403" y="494264"/>
                  </a:lnTo>
                  <a:lnTo>
                    <a:pt x="247986" y="525963"/>
                  </a:lnTo>
                  <a:lnTo>
                    <a:pt x="267493" y="558272"/>
                  </a:lnTo>
                  <a:lnTo>
                    <a:pt x="285781" y="572292"/>
                  </a:lnTo>
                  <a:lnTo>
                    <a:pt x="289438" y="587532"/>
                  </a:lnTo>
                  <a:lnTo>
                    <a:pt x="300411" y="599115"/>
                  </a:lnTo>
                  <a:lnTo>
                    <a:pt x="305898" y="616184"/>
                  </a:lnTo>
                  <a:lnTo>
                    <a:pt x="319918" y="603382"/>
                  </a:lnTo>
                  <a:lnTo>
                    <a:pt x="315651" y="586923"/>
                  </a:lnTo>
                  <a:lnTo>
                    <a:pt x="322966" y="568025"/>
                  </a:lnTo>
                  <a:lnTo>
                    <a:pt x="337597" y="578388"/>
                  </a:lnTo>
                  <a:lnTo>
                    <a:pt x="346741" y="574731"/>
                  </a:lnTo>
                  <a:lnTo>
                    <a:pt x="385755" y="573512"/>
                  </a:lnTo>
                  <a:lnTo>
                    <a:pt x="391851" y="577779"/>
                  </a:lnTo>
                  <a:lnTo>
                    <a:pt x="424770" y="581436"/>
                  </a:lnTo>
                  <a:lnTo>
                    <a:pt x="437571" y="579608"/>
                  </a:lnTo>
                  <a:lnTo>
                    <a:pt x="447325" y="592409"/>
                  </a:lnTo>
                  <a:lnTo>
                    <a:pt x="462565" y="586313"/>
                  </a:lnTo>
                  <a:lnTo>
                    <a:pt x="483901" y="545470"/>
                  </a:lnTo>
                  <a:lnTo>
                    <a:pt x="514381" y="527792"/>
                  </a:lnTo>
                  <a:lnTo>
                    <a:pt x="610088" y="513161"/>
                  </a:lnTo>
                  <a:lnTo>
                    <a:pt x="708234" y="474147"/>
                  </a:lnTo>
                  <a:lnTo>
                    <a:pt x="724083" y="396728"/>
                  </a:lnTo>
                  <a:lnTo>
                    <a:pt x="706405" y="369296"/>
                  </a:lnTo>
                  <a:lnTo>
                    <a:pt x="700309" y="377220"/>
                  </a:lnTo>
                  <a:lnTo>
                    <a:pt x="597896" y="357713"/>
                  </a:lnTo>
                  <a:lnTo>
                    <a:pt x="582046" y="318699"/>
                  </a:lnTo>
                  <a:lnTo>
                    <a:pt x="579608" y="309555"/>
                  </a:lnTo>
                  <a:lnTo>
                    <a:pt x="572293" y="294924"/>
                  </a:lnTo>
                  <a:lnTo>
                    <a:pt x="563149" y="297363"/>
                  </a:lnTo>
                  <a:lnTo>
                    <a:pt x="552176" y="290048"/>
                  </a:lnTo>
                  <a:lnTo>
                    <a:pt x="546080" y="280294"/>
                  </a:lnTo>
                  <a:lnTo>
                    <a:pt x="540594" y="267492"/>
                  </a:lnTo>
                  <a:lnTo>
                    <a:pt x="530230" y="256520"/>
                  </a:lnTo>
                  <a:lnTo>
                    <a:pt x="524134" y="243718"/>
                  </a:lnTo>
                  <a:lnTo>
                    <a:pt x="526573" y="230916"/>
                  </a:lnTo>
                  <a:lnTo>
                    <a:pt x="522915" y="214457"/>
                  </a:lnTo>
                  <a:lnTo>
                    <a:pt x="498531" y="198608"/>
                  </a:lnTo>
                  <a:lnTo>
                    <a:pt x="491216" y="184587"/>
                  </a:lnTo>
                  <a:lnTo>
                    <a:pt x="473538" y="176052"/>
                  </a:lnTo>
                  <a:lnTo>
                    <a:pt x="457078" y="142524"/>
                  </a:lnTo>
                  <a:lnTo>
                    <a:pt x="433914" y="143744"/>
                  </a:lnTo>
                  <a:lnTo>
                    <a:pt x="423550" y="124846"/>
                  </a:lnTo>
                  <a:lnTo>
                    <a:pt x="393680" y="12118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5" name="Google Shape;1255;p67"/>
            <p:cNvSpPr/>
            <p:nvPr/>
          </p:nvSpPr>
          <p:spPr>
            <a:xfrm>
              <a:off x="7039839" y="3239794"/>
              <a:ext cx="519214" cy="490685"/>
            </a:xfrm>
            <a:custGeom>
              <a:rect b="b" l="l" r="r" t="t"/>
              <a:pathLst>
                <a:path extrusionOk="0" h="524256" w="554736">
                  <a:moveTo>
                    <a:pt x="500970" y="224211"/>
                  </a:moveTo>
                  <a:lnTo>
                    <a:pt x="503408" y="198608"/>
                  </a:lnTo>
                  <a:lnTo>
                    <a:pt x="513162" y="186416"/>
                  </a:lnTo>
                  <a:lnTo>
                    <a:pt x="537546" y="180320"/>
                  </a:lnTo>
                  <a:lnTo>
                    <a:pt x="553395" y="158374"/>
                  </a:lnTo>
                  <a:lnTo>
                    <a:pt x="534498" y="143744"/>
                  </a:lnTo>
                  <a:lnTo>
                    <a:pt x="521086" y="133990"/>
                  </a:lnTo>
                  <a:lnTo>
                    <a:pt x="505846" y="87660"/>
                  </a:lnTo>
                  <a:lnTo>
                    <a:pt x="499141" y="48036"/>
                  </a:lnTo>
                  <a:lnTo>
                    <a:pt x="505846" y="40721"/>
                  </a:lnTo>
                  <a:lnTo>
                    <a:pt x="493045" y="2926"/>
                  </a:lnTo>
                  <a:lnTo>
                    <a:pt x="360152" y="2926"/>
                  </a:lnTo>
                  <a:lnTo>
                    <a:pt x="229698" y="2926"/>
                  </a:lnTo>
                  <a:lnTo>
                    <a:pt x="94976" y="2926"/>
                  </a:lnTo>
                  <a:lnTo>
                    <a:pt x="98024" y="80345"/>
                  </a:lnTo>
                  <a:lnTo>
                    <a:pt x="59619" y="80345"/>
                  </a:lnTo>
                  <a:lnTo>
                    <a:pt x="59619" y="96804"/>
                  </a:lnTo>
                  <a:lnTo>
                    <a:pt x="66325" y="250424"/>
                  </a:lnTo>
                  <a:lnTo>
                    <a:pt x="37064" y="247985"/>
                  </a:lnTo>
                  <a:lnTo>
                    <a:pt x="22434" y="276636"/>
                  </a:lnTo>
                  <a:lnTo>
                    <a:pt x="13899" y="300411"/>
                  </a:lnTo>
                  <a:lnTo>
                    <a:pt x="21214" y="309555"/>
                  </a:lnTo>
                  <a:lnTo>
                    <a:pt x="10242" y="321137"/>
                  </a:lnTo>
                  <a:lnTo>
                    <a:pt x="14509" y="337596"/>
                  </a:lnTo>
                  <a:lnTo>
                    <a:pt x="5974" y="353446"/>
                  </a:lnTo>
                  <a:lnTo>
                    <a:pt x="2926" y="368076"/>
                  </a:lnTo>
                  <a:lnTo>
                    <a:pt x="15118" y="365638"/>
                  </a:lnTo>
                  <a:lnTo>
                    <a:pt x="22434" y="380878"/>
                  </a:lnTo>
                  <a:lnTo>
                    <a:pt x="23043" y="403433"/>
                  </a:lnTo>
                  <a:lnTo>
                    <a:pt x="35845" y="414406"/>
                  </a:lnTo>
                  <a:lnTo>
                    <a:pt x="35845" y="424160"/>
                  </a:lnTo>
                  <a:lnTo>
                    <a:pt x="40112" y="440619"/>
                  </a:lnTo>
                  <a:lnTo>
                    <a:pt x="60229" y="465003"/>
                  </a:lnTo>
                  <a:lnTo>
                    <a:pt x="60229" y="480852"/>
                  </a:lnTo>
                  <a:lnTo>
                    <a:pt x="55352" y="496702"/>
                  </a:lnTo>
                  <a:lnTo>
                    <a:pt x="57181" y="508894"/>
                  </a:lnTo>
                  <a:lnTo>
                    <a:pt x="69373" y="519867"/>
                  </a:lnTo>
                  <a:lnTo>
                    <a:pt x="72421" y="521696"/>
                  </a:lnTo>
                  <a:lnTo>
                    <a:pt x="82784" y="517428"/>
                  </a:lnTo>
                  <a:lnTo>
                    <a:pt x="94366" y="510113"/>
                  </a:lnTo>
                  <a:lnTo>
                    <a:pt x="102291" y="475366"/>
                  </a:lnTo>
                  <a:lnTo>
                    <a:pt x="111435" y="457688"/>
                  </a:lnTo>
                  <a:lnTo>
                    <a:pt x="135819" y="452201"/>
                  </a:lnTo>
                  <a:lnTo>
                    <a:pt x="141915" y="463174"/>
                  </a:lnTo>
                  <a:lnTo>
                    <a:pt x="160203" y="485729"/>
                  </a:lnTo>
                  <a:lnTo>
                    <a:pt x="169347" y="488777"/>
                  </a:lnTo>
                  <a:lnTo>
                    <a:pt x="181539" y="482072"/>
                  </a:lnTo>
                  <a:lnTo>
                    <a:pt x="206533" y="483900"/>
                  </a:lnTo>
                  <a:lnTo>
                    <a:pt x="211410" y="491825"/>
                  </a:lnTo>
                  <a:lnTo>
                    <a:pt x="244938" y="491825"/>
                  </a:lnTo>
                  <a:lnTo>
                    <a:pt x="246157" y="483900"/>
                  </a:lnTo>
                  <a:lnTo>
                    <a:pt x="263835" y="476585"/>
                  </a:lnTo>
                  <a:lnTo>
                    <a:pt x="266883" y="465003"/>
                  </a:lnTo>
                  <a:lnTo>
                    <a:pt x="279685" y="457078"/>
                  </a:lnTo>
                  <a:lnTo>
                    <a:pt x="308946" y="479633"/>
                  </a:lnTo>
                  <a:lnTo>
                    <a:pt x="326014" y="475366"/>
                  </a:lnTo>
                  <a:lnTo>
                    <a:pt x="342474" y="447934"/>
                  </a:lnTo>
                  <a:lnTo>
                    <a:pt x="360762" y="426598"/>
                  </a:lnTo>
                  <a:lnTo>
                    <a:pt x="357104" y="402824"/>
                  </a:lnTo>
                  <a:lnTo>
                    <a:pt x="348570" y="391851"/>
                  </a:lnTo>
                  <a:lnTo>
                    <a:pt x="369296" y="390022"/>
                  </a:lnTo>
                  <a:lnTo>
                    <a:pt x="371125" y="380878"/>
                  </a:lnTo>
                  <a:lnTo>
                    <a:pt x="386974" y="383926"/>
                  </a:lnTo>
                  <a:lnTo>
                    <a:pt x="383926" y="412577"/>
                  </a:lnTo>
                  <a:lnTo>
                    <a:pt x="388803" y="440619"/>
                  </a:lnTo>
                  <a:lnTo>
                    <a:pt x="406482" y="455859"/>
                  </a:lnTo>
                  <a:lnTo>
                    <a:pt x="410749" y="469270"/>
                  </a:lnTo>
                  <a:lnTo>
                    <a:pt x="410749" y="488168"/>
                  </a:lnTo>
                  <a:lnTo>
                    <a:pt x="415626" y="488777"/>
                  </a:lnTo>
                  <a:lnTo>
                    <a:pt x="415626" y="484510"/>
                  </a:lnTo>
                  <a:lnTo>
                    <a:pt x="424160" y="443667"/>
                  </a:lnTo>
                  <a:lnTo>
                    <a:pt x="440010" y="432694"/>
                  </a:lnTo>
                  <a:lnTo>
                    <a:pt x="443058" y="416844"/>
                  </a:lnTo>
                  <a:lnTo>
                    <a:pt x="457078" y="387584"/>
                  </a:lnTo>
                  <a:lnTo>
                    <a:pt x="476586" y="368076"/>
                  </a:lnTo>
                  <a:lnTo>
                    <a:pt x="489387" y="330281"/>
                  </a:lnTo>
                  <a:lnTo>
                    <a:pt x="493654" y="296753"/>
                  </a:lnTo>
                  <a:lnTo>
                    <a:pt x="489387" y="281513"/>
                  </a:lnTo>
                  <a:lnTo>
                    <a:pt x="500970" y="22421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6" name="Google Shape;1256;p67"/>
            <p:cNvSpPr/>
            <p:nvPr/>
          </p:nvSpPr>
          <p:spPr>
            <a:xfrm>
              <a:off x="7104884" y="3593544"/>
              <a:ext cx="370867" cy="319516"/>
            </a:xfrm>
            <a:custGeom>
              <a:rect b="b" l="l" r="r" t="t"/>
              <a:pathLst>
                <a:path extrusionOk="0" h="341376" w="396240">
                  <a:moveTo>
                    <a:pt x="341254" y="91318"/>
                  </a:moveTo>
                  <a:lnTo>
                    <a:pt x="336987" y="77907"/>
                  </a:lnTo>
                  <a:lnTo>
                    <a:pt x="319309" y="62667"/>
                  </a:lnTo>
                  <a:lnTo>
                    <a:pt x="314432" y="34625"/>
                  </a:lnTo>
                  <a:lnTo>
                    <a:pt x="317480" y="5974"/>
                  </a:lnTo>
                  <a:lnTo>
                    <a:pt x="301630" y="2926"/>
                  </a:lnTo>
                  <a:lnTo>
                    <a:pt x="299801" y="12070"/>
                  </a:lnTo>
                  <a:lnTo>
                    <a:pt x="279075" y="13899"/>
                  </a:lnTo>
                  <a:lnTo>
                    <a:pt x="287609" y="24872"/>
                  </a:lnTo>
                  <a:lnTo>
                    <a:pt x="291267" y="48646"/>
                  </a:lnTo>
                  <a:lnTo>
                    <a:pt x="272979" y="69982"/>
                  </a:lnTo>
                  <a:lnTo>
                    <a:pt x="256520" y="97414"/>
                  </a:lnTo>
                  <a:lnTo>
                    <a:pt x="239451" y="101681"/>
                  </a:lnTo>
                  <a:lnTo>
                    <a:pt x="210190" y="79126"/>
                  </a:lnTo>
                  <a:lnTo>
                    <a:pt x="197389" y="87051"/>
                  </a:lnTo>
                  <a:lnTo>
                    <a:pt x="194341" y="98633"/>
                  </a:lnTo>
                  <a:lnTo>
                    <a:pt x="176662" y="105948"/>
                  </a:lnTo>
                  <a:lnTo>
                    <a:pt x="175443" y="113873"/>
                  </a:lnTo>
                  <a:lnTo>
                    <a:pt x="141915" y="113873"/>
                  </a:lnTo>
                  <a:lnTo>
                    <a:pt x="137038" y="105948"/>
                  </a:lnTo>
                  <a:lnTo>
                    <a:pt x="112045" y="104120"/>
                  </a:lnTo>
                  <a:lnTo>
                    <a:pt x="99853" y="110825"/>
                  </a:lnTo>
                  <a:lnTo>
                    <a:pt x="90709" y="107777"/>
                  </a:lnTo>
                  <a:lnTo>
                    <a:pt x="72421" y="85222"/>
                  </a:lnTo>
                  <a:lnTo>
                    <a:pt x="66325" y="74249"/>
                  </a:lnTo>
                  <a:lnTo>
                    <a:pt x="41941" y="79736"/>
                  </a:lnTo>
                  <a:lnTo>
                    <a:pt x="32797" y="97414"/>
                  </a:lnTo>
                  <a:lnTo>
                    <a:pt x="24872" y="132161"/>
                  </a:lnTo>
                  <a:lnTo>
                    <a:pt x="13289" y="139476"/>
                  </a:lnTo>
                  <a:lnTo>
                    <a:pt x="2926" y="143744"/>
                  </a:lnTo>
                  <a:lnTo>
                    <a:pt x="26091" y="158984"/>
                  </a:lnTo>
                  <a:lnTo>
                    <a:pt x="44989" y="174833"/>
                  </a:lnTo>
                  <a:lnTo>
                    <a:pt x="45598" y="187025"/>
                  </a:lnTo>
                  <a:lnTo>
                    <a:pt x="68763" y="207752"/>
                  </a:lnTo>
                  <a:lnTo>
                    <a:pt x="83393" y="224211"/>
                  </a:lnTo>
                  <a:lnTo>
                    <a:pt x="92537" y="247376"/>
                  </a:lnTo>
                  <a:lnTo>
                    <a:pt x="118141" y="262616"/>
                  </a:lnTo>
                  <a:lnTo>
                    <a:pt x="123627" y="275417"/>
                  </a:lnTo>
                  <a:lnTo>
                    <a:pt x="144963" y="307116"/>
                  </a:lnTo>
                  <a:lnTo>
                    <a:pt x="160203" y="311993"/>
                  </a:lnTo>
                  <a:lnTo>
                    <a:pt x="169347" y="305288"/>
                  </a:lnTo>
                  <a:lnTo>
                    <a:pt x="185197" y="307726"/>
                  </a:lnTo>
                  <a:lnTo>
                    <a:pt x="204094" y="299801"/>
                  </a:lnTo>
                  <a:lnTo>
                    <a:pt x="212629" y="316260"/>
                  </a:lnTo>
                  <a:lnTo>
                    <a:pt x="243109" y="341864"/>
                  </a:lnTo>
                  <a:lnTo>
                    <a:pt x="243109" y="341864"/>
                  </a:lnTo>
                  <a:lnTo>
                    <a:pt x="257129" y="331500"/>
                  </a:lnTo>
                  <a:lnTo>
                    <a:pt x="278465" y="340035"/>
                  </a:lnTo>
                  <a:lnTo>
                    <a:pt x="305897" y="330891"/>
                  </a:lnTo>
                  <a:lnTo>
                    <a:pt x="330281" y="331500"/>
                  </a:lnTo>
                  <a:lnTo>
                    <a:pt x="351008" y="313212"/>
                  </a:lnTo>
                  <a:lnTo>
                    <a:pt x="371734" y="290048"/>
                  </a:lnTo>
                  <a:lnTo>
                    <a:pt x="394899" y="264444"/>
                  </a:lnTo>
                  <a:lnTo>
                    <a:pt x="373563" y="222382"/>
                  </a:lnTo>
                  <a:lnTo>
                    <a:pt x="357713" y="213238"/>
                  </a:lnTo>
                  <a:lnTo>
                    <a:pt x="351617" y="197998"/>
                  </a:lnTo>
                  <a:lnTo>
                    <a:pt x="333939" y="179100"/>
                  </a:lnTo>
                  <a:lnTo>
                    <a:pt x="313213" y="176052"/>
                  </a:lnTo>
                  <a:lnTo>
                    <a:pt x="324185" y="154107"/>
                  </a:lnTo>
                  <a:lnTo>
                    <a:pt x="342473" y="153497"/>
                  </a:lnTo>
                  <a:lnTo>
                    <a:pt x="347350" y="141305"/>
                  </a:lnTo>
                  <a:lnTo>
                    <a:pt x="346131" y="110825"/>
                  </a:lnTo>
                  <a:lnTo>
                    <a:pt x="341254" y="110216"/>
                  </a:lnTo>
                  <a:lnTo>
                    <a:pt x="341254" y="9131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7" name="Google Shape;1257;p67"/>
            <p:cNvSpPr/>
            <p:nvPr/>
          </p:nvSpPr>
          <p:spPr>
            <a:xfrm>
              <a:off x="5781744" y="3436068"/>
              <a:ext cx="199698" cy="159758"/>
            </a:xfrm>
            <a:custGeom>
              <a:rect b="b" l="l" r="r" t="t"/>
              <a:pathLst>
                <a:path extrusionOk="0" h="170688" w="213360">
                  <a:moveTo>
                    <a:pt x="187635" y="79736"/>
                  </a:moveTo>
                  <a:lnTo>
                    <a:pt x="165689" y="52913"/>
                  </a:lnTo>
                  <a:lnTo>
                    <a:pt x="146182" y="24262"/>
                  </a:lnTo>
                  <a:lnTo>
                    <a:pt x="123627" y="13899"/>
                  </a:lnTo>
                  <a:lnTo>
                    <a:pt x="107777" y="2926"/>
                  </a:lnTo>
                  <a:lnTo>
                    <a:pt x="88880" y="2926"/>
                  </a:lnTo>
                  <a:lnTo>
                    <a:pt x="71811" y="11460"/>
                  </a:lnTo>
                  <a:lnTo>
                    <a:pt x="55352" y="8412"/>
                  </a:lnTo>
                  <a:lnTo>
                    <a:pt x="43160" y="20604"/>
                  </a:lnTo>
                  <a:lnTo>
                    <a:pt x="35235" y="40721"/>
                  </a:lnTo>
                  <a:lnTo>
                    <a:pt x="18166" y="67544"/>
                  </a:lnTo>
                  <a:lnTo>
                    <a:pt x="2926" y="74859"/>
                  </a:lnTo>
                  <a:lnTo>
                    <a:pt x="19385" y="88880"/>
                  </a:lnTo>
                  <a:lnTo>
                    <a:pt x="32797" y="119360"/>
                  </a:lnTo>
                  <a:lnTo>
                    <a:pt x="69982" y="118140"/>
                  </a:lnTo>
                  <a:lnTo>
                    <a:pt x="77907" y="108996"/>
                  </a:lnTo>
                  <a:lnTo>
                    <a:pt x="88880" y="108387"/>
                  </a:lnTo>
                  <a:lnTo>
                    <a:pt x="101681" y="117531"/>
                  </a:lnTo>
                  <a:lnTo>
                    <a:pt x="112654" y="118140"/>
                  </a:lnTo>
                  <a:lnTo>
                    <a:pt x="123627" y="111435"/>
                  </a:lnTo>
                  <a:lnTo>
                    <a:pt x="130333" y="122408"/>
                  </a:lnTo>
                  <a:lnTo>
                    <a:pt x="115702" y="131552"/>
                  </a:lnTo>
                  <a:lnTo>
                    <a:pt x="101072" y="130942"/>
                  </a:lnTo>
                  <a:lnTo>
                    <a:pt x="86441" y="122408"/>
                  </a:lnTo>
                  <a:lnTo>
                    <a:pt x="73640" y="131552"/>
                  </a:lnTo>
                  <a:lnTo>
                    <a:pt x="67544" y="131552"/>
                  </a:lnTo>
                  <a:lnTo>
                    <a:pt x="59009" y="137038"/>
                  </a:lnTo>
                  <a:lnTo>
                    <a:pt x="28529" y="136428"/>
                  </a:lnTo>
                  <a:lnTo>
                    <a:pt x="33406" y="166299"/>
                  </a:lnTo>
                  <a:lnTo>
                    <a:pt x="51694" y="159593"/>
                  </a:lnTo>
                  <a:lnTo>
                    <a:pt x="62667" y="160812"/>
                  </a:lnTo>
                  <a:lnTo>
                    <a:pt x="71811" y="156545"/>
                  </a:lnTo>
                  <a:lnTo>
                    <a:pt x="134600" y="158374"/>
                  </a:lnTo>
                  <a:lnTo>
                    <a:pt x="151059" y="158984"/>
                  </a:lnTo>
                  <a:lnTo>
                    <a:pt x="175443" y="168128"/>
                  </a:lnTo>
                  <a:lnTo>
                    <a:pt x="183368" y="167518"/>
                  </a:lnTo>
                  <a:lnTo>
                    <a:pt x="185806" y="163251"/>
                  </a:lnTo>
                  <a:lnTo>
                    <a:pt x="204094" y="166299"/>
                  </a:lnTo>
                  <a:lnTo>
                    <a:pt x="208971" y="163860"/>
                  </a:lnTo>
                  <a:lnTo>
                    <a:pt x="210800" y="151668"/>
                  </a:lnTo>
                  <a:lnTo>
                    <a:pt x="208361" y="137038"/>
                  </a:lnTo>
                  <a:lnTo>
                    <a:pt x="195560" y="126065"/>
                  </a:lnTo>
                  <a:lnTo>
                    <a:pt x="188854" y="103510"/>
                  </a:lnTo>
                  <a:lnTo>
                    <a:pt x="187635" y="7973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8" name="Google Shape;1258;p67"/>
            <p:cNvSpPr/>
            <p:nvPr/>
          </p:nvSpPr>
          <p:spPr>
            <a:xfrm>
              <a:off x="5918110" y="3673423"/>
              <a:ext cx="96996" cy="119819"/>
            </a:xfrm>
            <a:custGeom>
              <a:rect b="b" l="l" r="r" t="t"/>
              <a:pathLst>
                <a:path extrusionOk="0" h="128016" w="103632">
                  <a:moveTo>
                    <a:pt x="105949" y="66934"/>
                  </a:moveTo>
                  <a:lnTo>
                    <a:pt x="96805" y="68763"/>
                  </a:lnTo>
                  <a:lnTo>
                    <a:pt x="96805" y="54742"/>
                  </a:lnTo>
                  <a:lnTo>
                    <a:pt x="91318" y="44379"/>
                  </a:lnTo>
                  <a:lnTo>
                    <a:pt x="92537" y="33406"/>
                  </a:lnTo>
                  <a:lnTo>
                    <a:pt x="85222" y="16947"/>
                  </a:lnTo>
                  <a:lnTo>
                    <a:pt x="76078" y="2926"/>
                  </a:lnTo>
                  <a:lnTo>
                    <a:pt x="48646" y="2926"/>
                  </a:lnTo>
                  <a:lnTo>
                    <a:pt x="40721" y="10241"/>
                  </a:lnTo>
                  <a:lnTo>
                    <a:pt x="31577" y="11460"/>
                  </a:lnTo>
                  <a:lnTo>
                    <a:pt x="25481" y="19995"/>
                  </a:lnTo>
                  <a:lnTo>
                    <a:pt x="21214" y="30358"/>
                  </a:lnTo>
                  <a:lnTo>
                    <a:pt x="2926" y="47427"/>
                  </a:lnTo>
                  <a:lnTo>
                    <a:pt x="7193" y="76078"/>
                  </a:lnTo>
                  <a:lnTo>
                    <a:pt x="12680" y="90099"/>
                  </a:lnTo>
                  <a:lnTo>
                    <a:pt x="30358" y="111435"/>
                  </a:lnTo>
                  <a:lnTo>
                    <a:pt x="55352" y="126675"/>
                  </a:lnTo>
                  <a:lnTo>
                    <a:pt x="64496" y="129723"/>
                  </a:lnTo>
                  <a:lnTo>
                    <a:pt x="72421" y="117531"/>
                  </a:lnTo>
                  <a:lnTo>
                    <a:pt x="74249" y="105948"/>
                  </a:lnTo>
                  <a:lnTo>
                    <a:pt x="90099" y="85222"/>
                  </a:lnTo>
                  <a:lnTo>
                    <a:pt x="105949" y="6693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9" name="Google Shape;1259;p67"/>
            <p:cNvSpPr/>
            <p:nvPr/>
          </p:nvSpPr>
          <p:spPr>
            <a:xfrm>
              <a:off x="3476664" y="3514805"/>
              <a:ext cx="79879" cy="51351"/>
            </a:xfrm>
            <a:custGeom>
              <a:rect b="b" l="l" r="r" t="t"/>
              <a:pathLst>
                <a:path extrusionOk="0" h="54864" w="85344">
                  <a:moveTo>
                    <a:pt x="79736" y="43160"/>
                  </a:moveTo>
                  <a:lnTo>
                    <a:pt x="83393" y="27920"/>
                  </a:lnTo>
                  <a:lnTo>
                    <a:pt x="79126" y="23652"/>
                  </a:lnTo>
                  <a:lnTo>
                    <a:pt x="72420" y="20604"/>
                  </a:lnTo>
                  <a:lnTo>
                    <a:pt x="57180" y="25481"/>
                  </a:lnTo>
                  <a:lnTo>
                    <a:pt x="56571" y="19995"/>
                  </a:lnTo>
                  <a:lnTo>
                    <a:pt x="46817" y="13899"/>
                  </a:lnTo>
                  <a:lnTo>
                    <a:pt x="40112" y="5974"/>
                  </a:lnTo>
                  <a:lnTo>
                    <a:pt x="30968" y="2926"/>
                  </a:lnTo>
                  <a:lnTo>
                    <a:pt x="22433" y="5364"/>
                  </a:lnTo>
                  <a:lnTo>
                    <a:pt x="23652" y="9632"/>
                  </a:lnTo>
                  <a:lnTo>
                    <a:pt x="16947" y="13899"/>
                  </a:lnTo>
                  <a:lnTo>
                    <a:pt x="4145" y="23652"/>
                  </a:lnTo>
                  <a:lnTo>
                    <a:pt x="2926" y="29748"/>
                  </a:lnTo>
                  <a:lnTo>
                    <a:pt x="11460" y="37673"/>
                  </a:lnTo>
                  <a:lnTo>
                    <a:pt x="30358" y="40112"/>
                  </a:lnTo>
                  <a:lnTo>
                    <a:pt x="43769" y="48036"/>
                  </a:lnTo>
                  <a:lnTo>
                    <a:pt x="55352" y="51694"/>
                  </a:lnTo>
                  <a:lnTo>
                    <a:pt x="75468" y="52304"/>
                  </a:lnTo>
                  <a:lnTo>
                    <a:pt x="79736" y="4316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0" name="Google Shape;1260;p67"/>
            <p:cNvSpPr/>
            <p:nvPr/>
          </p:nvSpPr>
          <p:spPr>
            <a:xfrm>
              <a:off x="6879511" y="2366260"/>
              <a:ext cx="131230" cy="142641"/>
            </a:xfrm>
            <a:custGeom>
              <a:rect b="b" l="l" r="r" t="t"/>
              <a:pathLst>
                <a:path extrusionOk="0" h="152400" w="140208">
                  <a:moveTo>
                    <a:pt x="87051" y="40112"/>
                  </a:moveTo>
                  <a:lnTo>
                    <a:pt x="67544" y="30968"/>
                  </a:lnTo>
                  <a:lnTo>
                    <a:pt x="62667" y="19385"/>
                  </a:lnTo>
                  <a:lnTo>
                    <a:pt x="44989" y="4145"/>
                  </a:lnTo>
                  <a:lnTo>
                    <a:pt x="25481" y="2926"/>
                  </a:lnTo>
                  <a:lnTo>
                    <a:pt x="2926" y="12680"/>
                  </a:lnTo>
                  <a:lnTo>
                    <a:pt x="2926" y="12680"/>
                  </a:lnTo>
                  <a:lnTo>
                    <a:pt x="12070" y="27310"/>
                  </a:lnTo>
                  <a:lnTo>
                    <a:pt x="22433" y="38283"/>
                  </a:lnTo>
                  <a:lnTo>
                    <a:pt x="12070" y="52304"/>
                  </a:lnTo>
                  <a:lnTo>
                    <a:pt x="12070" y="52304"/>
                  </a:lnTo>
                  <a:lnTo>
                    <a:pt x="23043" y="52304"/>
                  </a:lnTo>
                  <a:lnTo>
                    <a:pt x="16947" y="68763"/>
                  </a:lnTo>
                  <a:lnTo>
                    <a:pt x="33406" y="82784"/>
                  </a:lnTo>
                  <a:lnTo>
                    <a:pt x="30358" y="100462"/>
                  </a:lnTo>
                  <a:lnTo>
                    <a:pt x="23043" y="102291"/>
                  </a:lnTo>
                  <a:lnTo>
                    <a:pt x="32187" y="108996"/>
                  </a:lnTo>
                  <a:lnTo>
                    <a:pt x="37064" y="113873"/>
                  </a:lnTo>
                  <a:lnTo>
                    <a:pt x="48037" y="118140"/>
                  </a:lnTo>
                  <a:lnTo>
                    <a:pt x="60229" y="125456"/>
                  </a:lnTo>
                  <a:lnTo>
                    <a:pt x="57790" y="129113"/>
                  </a:lnTo>
                  <a:lnTo>
                    <a:pt x="65105" y="126065"/>
                  </a:lnTo>
                  <a:lnTo>
                    <a:pt x="68153" y="113873"/>
                  </a:lnTo>
                  <a:lnTo>
                    <a:pt x="73640" y="111435"/>
                  </a:lnTo>
                  <a:lnTo>
                    <a:pt x="78517" y="116921"/>
                  </a:lnTo>
                  <a:lnTo>
                    <a:pt x="84613" y="119360"/>
                  </a:lnTo>
                  <a:lnTo>
                    <a:pt x="89489" y="125456"/>
                  </a:lnTo>
                  <a:lnTo>
                    <a:pt x="94366" y="127284"/>
                  </a:lnTo>
                  <a:lnTo>
                    <a:pt x="101072" y="133990"/>
                  </a:lnTo>
                  <a:lnTo>
                    <a:pt x="105949" y="133990"/>
                  </a:lnTo>
                  <a:lnTo>
                    <a:pt x="102901" y="143134"/>
                  </a:lnTo>
                  <a:lnTo>
                    <a:pt x="99853" y="147401"/>
                  </a:lnTo>
                  <a:lnTo>
                    <a:pt x="101072" y="150449"/>
                  </a:lnTo>
                  <a:lnTo>
                    <a:pt x="111435" y="148011"/>
                  </a:lnTo>
                  <a:lnTo>
                    <a:pt x="126065" y="147401"/>
                  </a:lnTo>
                  <a:lnTo>
                    <a:pt x="130333" y="141915"/>
                  </a:lnTo>
                  <a:lnTo>
                    <a:pt x="126675" y="137648"/>
                  </a:lnTo>
                  <a:lnTo>
                    <a:pt x="130942" y="125456"/>
                  </a:lnTo>
                  <a:lnTo>
                    <a:pt x="141305" y="113873"/>
                  </a:lnTo>
                  <a:lnTo>
                    <a:pt x="124237" y="98024"/>
                  </a:lnTo>
                  <a:lnTo>
                    <a:pt x="119969" y="84003"/>
                  </a:lnTo>
                  <a:lnTo>
                    <a:pt x="126675" y="75468"/>
                  </a:lnTo>
                  <a:lnTo>
                    <a:pt x="120579" y="69372"/>
                  </a:lnTo>
                  <a:lnTo>
                    <a:pt x="127285" y="62667"/>
                  </a:lnTo>
                  <a:lnTo>
                    <a:pt x="118750" y="58400"/>
                  </a:lnTo>
                  <a:lnTo>
                    <a:pt x="110216" y="66324"/>
                  </a:lnTo>
                  <a:lnTo>
                    <a:pt x="91318" y="55352"/>
                  </a:lnTo>
                  <a:lnTo>
                    <a:pt x="87051" y="4011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1" name="Google Shape;1261;p67"/>
            <p:cNvSpPr/>
            <p:nvPr/>
          </p:nvSpPr>
          <p:spPr>
            <a:xfrm>
              <a:off x="4481999" y="3819487"/>
              <a:ext cx="136935" cy="154052"/>
            </a:xfrm>
            <a:custGeom>
              <a:rect b="b" l="l" r="r" t="t"/>
              <a:pathLst>
                <a:path extrusionOk="0" h="164592" w="146304">
                  <a:moveTo>
                    <a:pt x="107777" y="2926"/>
                  </a:moveTo>
                  <a:lnTo>
                    <a:pt x="79736" y="5974"/>
                  </a:lnTo>
                  <a:lnTo>
                    <a:pt x="76078" y="12680"/>
                  </a:lnTo>
                  <a:lnTo>
                    <a:pt x="35235" y="5365"/>
                  </a:lnTo>
                  <a:lnTo>
                    <a:pt x="29139" y="40112"/>
                  </a:lnTo>
                  <a:lnTo>
                    <a:pt x="7803" y="49865"/>
                  </a:lnTo>
                  <a:lnTo>
                    <a:pt x="9632" y="59009"/>
                  </a:lnTo>
                  <a:lnTo>
                    <a:pt x="2926" y="79126"/>
                  </a:lnTo>
                  <a:lnTo>
                    <a:pt x="17557" y="107168"/>
                  </a:lnTo>
                  <a:lnTo>
                    <a:pt x="28529" y="107777"/>
                  </a:lnTo>
                  <a:lnTo>
                    <a:pt x="32797" y="129113"/>
                  </a:lnTo>
                  <a:lnTo>
                    <a:pt x="52913" y="163251"/>
                  </a:lnTo>
                  <a:lnTo>
                    <a:pt x="71811" y="166299"/>
                  </a:lnTo>
                  <a:lnTo>
                    <a:pt x="74859" y="158374"/>
                  </a:lnTo>
                  <a:lnTo>
                    <a:pt x="69373" y="150449"/>
                  </a:lnTo>
                  <a:lnTo>
                    <a:pt x="72421" y="139477"/>
                  </a:lnTo>
                  <a:lnTo>
                    <a:pt x="86441" y="143134"/>
                  </a:lnTo>
                  <a:lnTo>
                    <a:pt x="102901" y="138867"/>
                  </a:lnTo>
                  <a:lnTo>
                    <a:pt x="122408" y="147401"/>
                  </a:lnTo>
                  <a:lnTo>
                    <a:pt x="130942" y="130942"/>
                  </a:lnTo>
                  <a:lnTo>
                    <a:pt x="134600" y="113264"/>
                  </a:lnTo>
                  <a:lnTo>
                    <a:pt x="140696" y="96195"/>
                  </a:lnTo>
                  <a:lnTo>
                    <a:pt x="127894" y="73640"/>
                  </a:lnTo>
                  <a:lnTo>
                    <a:pt x="125456" y="46817"/>
                  </a:lnTo>
                  <a:lnTo>
                    <a:pt x="144353" y="13289"/>
                  </a:lnTo>
                  <a:lnTo>
                    <a:pt x="107777"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2" name="Google Shape;1262;p67"/>
            <p:cNvSpPr/>
            <p:nvPr/>
          </p:nvSpPr>
          <p:spPr>
            <a:xfrm>
              <a:off x="6816178" y="2245299"/>
              <a:ext cx="159758" cy="68468"/>
            </a:xfrm>
            <a:custGeom>
              <a:rect b="b" l="l" r="r" t="t"/>
              <a:pathLst>
                <a:path extrusionOk="0" h="73152" w="170688">
                  <a:moveTo>
                    <a:pt x="170566" y="21214"/>
                  </a:moveTo>
                  <a:lnTo>
                    <a:pt x="140696" y="7193"/>
                  </a:lnTo>
                  <a:lnTo>
                    <a:pt x="119969" y="12070"/>
                  </a:lnTo>
                  <a:lnTo>
                    <a:pt x="105338" y="8412"/>
                  </a:lnTo>
                  <a:lnTo>
                    <a:pt x="88270" y="16337"/>
                  </a:lnTo>
                  <a:lnTo>
                    <a:pt x="71810" y="2926"/>
                  </a:lnTo>
                  <a:lnTo>
                    <a:pt x="60229" y="8412"/>
                  </a:lnTo>
                  <a:lnTo>
                    <a:pt x="58400" y="5974"/>
                  </a:lnTo>
                  <a:lnTo>
                    <a:pt x="49256" y="5974"/>
                  </a:lnTo>
                  <a:lnTo>
                    <a:pt x="45598" y="12680"/>
                  </a:lnTo>
                  <a:lnTo>
                    <a:pt x="38893" y="14508"/>
                  </a:lnTo>
                  <a:lnTo>
                    <a:pt x="37673" y="23043"/>
                  </a:lnTo>
                  <a:lnTo>
                    <a:pt x="32186" y="24872"/>
                  </a:lnTo>
                  <a:lnTo>
                    <a:pt x="31577" y="28529"/>
                  </a:lnTo>
                  <a:lnTo>
                    <a:pt x="21824" y="32187"/>
                  </a:lnTo>
                  <a:lnTo>
                    <a:pt x="8413" y="31577"/>
                  </a:lnTo>
                  <a:lnTo>
                    <a:pt x="4754" y="40112"/>
                  </a:lnTo>
                  <a:lnTo>
                    <a:pt x="2926" y="44988"/>
                  </a:lnTo>
                  <a:lnTo>
                    <a:pt x="7193" y="57790"/>
                  </a:lnTo>
                  <a:lnTo>
                    <a:pt x="23042" y="67544"/>
                  </a:lnTo>
                  <a:lnTo>
                    <a:pt x="34625" y="71811"/>
                  </a:lnTo>
                  <a:lnTo>
                    <a:pt x="59618" y="66934"/>
                  </a:lnTo>
                  <a:lnTo>
                    <a:pt x="61448" y="59619"/>
                  </a:lnTo>
                  <a:lnTo>
                    <a:pt x="73030" y="58400"/>
                  </a:lnTo>
                  <a:lnTo>
                    <a:pt x="87050" y="52304"/>
                  </a:lnTo>
                  <a:lnTo>
                    <a:pt x="90709" y="54742"/>
                  </a:lnTo>
                  <a:lnTo>
                    <a:pt x="104120" y="50475"/>
                  </a:lnTo>
                  <a:lnTo>
                    <a:pt x="110216" y="41331"/>
                  </a:lnTo>
                  <a:lnTo>
                    <a:pt x="119969" y="38892"/>
                  </a:lnTo>
                  <a:lnTo>
                    <a:pt x="153497" y="50475"/>
                  </a:lnTo>
                  <a:lnTo>
                    <a:pt x="159593" y="46817"/>
                  </a:lnTo>
                  <a:lnTo>
                    <a:pt x="163861" y="31577"/>
                  </a:lnTo>
                  <a:lnTo>
                    <a:pt x="170566" y="2121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3" name="Google Shape;1263;p67"/>
            <p:cNvSpPr/>
            <p:nvPr/>
          </p:nvSpPr>
          <p:spPr>
            <a:xfrm>
              <a:off x="6732876" y="2341725"/>
              <a:ext cx="85585" cy="51351"/>
            </a:xfrm>
            <a:custGeom>
              <a:rect b="b" l="l" r="r" t="t"/>
              <a:pathLst>
                <a:path extrusionOk="0" h="54864" w="91440">
                  <a:moveTo>
                    <a:pt x="88880" y="16337"/>
                  </a:moveTo>
                  <a:lnTo>
                    <a:pt x="81564" y="3536"/>
                  </a:lnTo>
                  <a:lnTo>
                    <a:pt x="76688" y="2926"/>
                  </a:lnTo>
                  <a:lnTo>
                    <a:pt x="71201" y="9632"/>
                  </a:lnTo>
                  <a:lnTo>
                    <a:pt x="44988" y="10241"/>
                  </a:lnTo>
                  <a:lnTo>
                    <a:pt x="30358" y="18776"/>
                  </a:lnTo>
                  <a:lnTo>
                    <a:pt x="4754" y="16337"/>
                  </a:lnTo>
                  <a:lnTo>
                    <a:pt x="2926" y="34625"/>
                  </a:lnTo>
                  <a:lnTo>
                    <a:pt x="11460" y="51085"/>
                  </a:lnTo>
                  <a:lnTo>
                    <a:pt x="4754" y="54133"/>
                  </a:lnTo>
                  <a:lnTo>
                    <a:pt x="26090" y="55352"/>
                  </a:lnTo>
                  <a:lnTo>
                    <a:pt x="30968" y="49256"/>
                  </a:lnTo>
                  <a:lnTo>
                    <a:pt x="41940" y="55352"/>
                  </a:lnTo>
                  <a:lnTo>
                    <a:pt x="54132" y="55961"/>
                  </a:lnTo>
                  <a:lnTo>
                    <a:pt x="52913" y="45598"/>
                  </a:lnTo>
                  <a:lnTo>
                    <a:pt x="63276" y="41941"/>
                  </a:lnTo>
                  <a:lnTo>
                    <a:pt x="65105" y="26701"/>
                  </a:lnTo>
                  <a:lnTo>
                    <a:pt x="88880" y="1633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4" name="Google Shape;1264;p67"/>
            <p:cNvSpPr/>
            <p:nvPr/>
          </p:nvSpPr>
          <p:spPr>
            <a:xfrm>
              <a:off x="6626751" y="1595998"/>
              <a:ext cx="290988" cy="450746"/>
            </a:xfrm>
            <a:custGeom>
              <a:rect b="b" l="l" r="r" t="t"/>
              <a:pathLst>
                <a:path extrusionOk="0" h="481584" w="310896">
                  <a:moveTo>
                    <a:pt x="313822" y="106558"/>
                  </a:moveTo>
                  <a:lnTo>
                    <a:pt x="302240" y="93147"/>
                  </a:lnTo>
                  <a:lnTo>
                    <a:pt x="291877" y="41940"/>
                  </a:lnTo>
                  <a:lnTo>
                    <a:pt x="247986" y="19385"/>
                  </a:lnTo>
                  <a:lnTo>
                    <a:pt x="212019" y="2926"/>
                  </a:lnTo>
                  <a:lnTo>
                    <a:pt x="196779" y="4755"/>
                  </a:lnTo>
                  <a:lnTo>
                    <a:pt x="196779" y="26091"/>
                  </a:lnTo>
                  <a:lnTo>
                    <a:pt x="148621" y="20604"/>
                  </a:lnTo>
                  <a:lnTo>
                    <a:pt x="144963" y="39502"/>
                  </a:lnTo>
                  <a:lnTo>
                    <a:pt x="120579" y="38892"/>
                  </a:lnTo>
                  <a:lnTo>
                    <a:pt x="107168" y="62667"/>
                  </a:lnTo>
                  <a:lnTo>
                    <a:pt x="86442" y="99852"/>
                  </a:lnTo>
                  <a:lnTo>
                    <a:pt x="51694" y="148011"/>
                  </a:lnTo>
                  <a:lnTo>
                    <a:pt x="62667" y="159593"/>
                  </a:lnTo>
                  <a:lnTo>
                    <a:pt x="54742" y="173004"/>
                  </a:lnTo>
                  <a:lnTo>
                    <a:pt x="28530" y="172395"/>
                  </a:lnTo>
                  <a:lnTo>
                    <a:pt x="14509" y="204704"/>
                  </a:lnTo>
                  <a:lnTo>
                    <a:pt x="20605" y="251033"/>
                  </a:lnTo>
                  <a:lnTo>
                    <a:pt x="39502" y="268712"/>
                  </a:lnTo>
                  <a:lnTo>
                    <a:pt x="34016" y="310774"/>
                  </a:lnTo>
                  <a:lnTo>
                    <a:pt x="13290" y="335158"/>
                  </a:lnTo>
                  <a:lnTo>
                    <a:pt x="2926" y="355275"/>
                  </a:lnTo>
                  <a:lnTo>
                    <a:pt x="28530" y="406481"/>
                  </a:lnTo>
                  <a:lnTo>
                    <a:pt x="55352" y="447324"/>
                  </a:lnTo>
                  <a:lnTo>
                    <a:pt x="67544" y="482072"/>
                  </a:lnTo>
                  <a:lnTo>
                    <a:pt x="99853" y="480243"/>
                  </a:lnTo>
                  <a:lnTo>
                    <a:pt x="113264" y="451592"/>
                  </a:lnTo>
                  <a:lnTo>
                    <a:pt x="148011" y="454640"/>
                  </a:lnTo>
                  <a:lnTo>
                    <a:pt x="160203" y="421112"/>
                  </a:lnTo>
                  <a:lnTo>
                    <a:pt x="163861" y="360152"/>
                  </a:lnTo>
                  <a:lnTo>
                    <a:pt x="191902" y="352227"/>
                  </a:lnTo>
                  <a:lnTo>
                    <a:pt x="212019" y="311993"/>
                  </a:lnTo>
                  <a:lnTo>
                    <a:pt x="182758" y="291876"/>
                  </a:lnTo>
                  <a:lnTo>
                    <a:pt x="160813" y="267492"/>
                  </a:lnTo>
                  <a:lnTo>
                    <a:pt x="173614" y="218115"/>
                  </a:lnTo>
                  <a:lnTo>
                    <a:pt x="220554" y="188244"/>
                  </a:lnTo>
                  <a:lnTo>
                    <a:pt x="257739" y="160812"/>
                  </a:lnTo>
                  <a:lnTo>
                    <a:pt x="250424" y="139476"/>
                  </a:lnTo>
                  <a:lnTo>
                    <a:pt x="271150" y="115702"/>
                  </a:lnTo>
                  <a:lnTo>
                    <a:pt x="313822" y="10655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5" name="Google Shape;1265;p67"/>
            <p:cNvSpPr/>
            <p:nvPr/>
          </p:nvSpPr>
          <p:spPr>
            <a:xfrm>
              <a:off x="7294882" y="4969745"/>
              <a:ext cx="45645" cy="62762"/>
            </a:xfrm>
            <a:custGeom>
              <a:rect b="b" l="l" r="r" t="t"/>
              <a:pathLst>
                <a:path extrusionOk="0" h="67056" w="48768">
                  <a:moveTo>
                    <a:pt x="43769" y="10241"/>
                  </a:moveTo>
                  <a:lnTo>
                    <a:pt x="27310" y="2926"/>
                  </a:lnTo>
                  <a:lnTo>
                    <a:pt x="17556" y="5974"/>
                  </a:lnTo>
                  <a:lnTo>
                    <a:pt x="13289" y="16947"/>
                  </a:lnTo>
                  <a:lnTo>
                    <a:pt x="3536" y="31577"/>
                  </a:lnTo>
                  <a:lnTo>
                    <a:pt x="2926" y="44988"/>
                  </a:lnTo>
                  <a:lnTo>
                    <a:pt x="21214" y="66324"/>
                  </a:lnTo>
                  <a:lnTo>
                    <a:pt x="41330" y="62057"/>
                  </a:lnTo>
                  <a:lnTo>
                    <a:pt x="49256" y="44988"/>
                  </a:lnTo>
                  <a:lnTo>
                    <a:pt x="47426" y="27920"/>
                  </a:lnTo>
                  <a:lnTo>
                    <a:pt x="43769" y="1024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6" name="Google Shape;1266;p67"/>
            <p:cNvSpPr/>
            <p:nvPr/>
          </p:nvSpPr>
          <p:spPr>
            <a:xfrm>
              <a:off x="7424970" y="2685205"/>
              <a:ext cx="188286" cy="182581"/>
            </a:xfrm>
            <a:custGeom>
              <a:rect b="b" l="l" r="r" t="t"/>
              <a:pathLst>
                <a:path extrusionOk="0" h="195072" w="201168">
                  <a:moveTo>
                    <a:pt x="105949" y="154716"/>
                  </a:moveTo>
                  <a:lnTo>
                    <a:pt x="173005" y="113873"/>
                  </a:lnTo>
                  <a:lnTo>
                    <a:pt x="178491" y="66324"/>
                  </a:lnTo>
                  <a:lnTo>
                    <a:pt x="171176" y="37673"/>
                  </a:lnTo>
                  <a:lnTo>
                    <a:pt x="187635" y="27920"/>
                  </a:lnTo>
                  <a:lnTo>
                    <a:pt x="200437" y="2926"/>
                  </a:lnTo>
                  <a:lnTo>
                    <a:pt x="164470" y="9632"/>
                  </a:lnTo>
                  <a:lnTo>
                    <a:pt x="147402" y="8412"/>
                  </a:lnTo>
                  <a:lnTo>
                    <a:pt x="112654" y="23652"/>
                  </a:lnTo>
                  <a:lnTo>
                    <a:pt x="86442" y="23652"/>
                  </a:lnTo>
                  <a:lnTo>
                    <a:pt x="68154" y="16337"/>
                  </a:lnTo>
                  <a:lnTo>
                    <a:pt x="34626" y="27310"/>
                  </a:lnTo>
                  <a:lnTo>
                    <a:pt x="23043" y="19385"/>
                  </a:lnTo>
                  <a:lnTo>
                    <a:pt x="23653" y="41331"/>
                  </a:lnTo>
                  <a:lnTo>
                    <a:pt x="16338" y="50475"/>
                  </a:lnTo>
                  <a:lnTo>
                    <a:pt x="9022" y="59009"/>
                  </a:lnTo>
                  <a:lnTo>
                    <a:pt x="2926" y="74859"/>
                  </a:lnTo>
                  <a:lnTo>
                    <a:pt x="9632" y="105339"/>
                  </a:lnTo>
                  <a:lnTo>
                    <a:pt x="24262" y="107168"/>
                  </a:lnTo>
                  <a:lnTo>
                    <a:pt x="31578" y="122408"/>
                  </a:lnTo>
                  <a:lnTo>
                    <a:pt x="15728" y="137038"/>
                  </a:lnTo>
                  <a:lnTo>
                    <a:pt x="10242" y="158374"/>
                  </a:lnTo>
                  <a:lnTo>
                    <a:pt x="12070" y="174224"/>
                  </a:lnTo>
                  <a:lnTo>
                    <a:pt x="8413" y="180320"/>
                  </a:lnTo>
                  <a:lnTo>
                    <a:pt x="9022" y="180320"/>
                  </a:lnTo>
                  <a:lnTo>
                    <a:pt x="47427" y="195560"/>
                  </a:lnTo>
                  <a:lnTo>
                    <a:pt x="105949" y="15471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7" name="Google Shape;1267;p67"/>
            <p:cNvSpPr/>
            <p:nvPr/>
          </p:nvSpPr>
          <p:spPr>
            <a:xfrm>
              <a:off x="6771674" y="3188443"/>
              <a:ext cx="330927" cy="581976"/>
            </a:xfrm>
            <a:custGeom>
              <a:rect b="b" l="l" r="r" t="t"/>
              <a:pathLst>
                <a:path extrusionOk="0" h="621792" w="353568">
                  <a:moveTo>
                    <a:pt x="346131" y="151668"/>
                  </a:moveTo>
                  <a:lnTo>
                    <a:pt x="209581" y="77297"/>
                  </a:lnTo>
                  <a:lnTo>
                    <a:pt x="73640" y="2926"/>
                  </a:lnTo>
                  <a:lnTo>
                    <a:pt x="40722" y="24262"/>
                  </a:lnTo>
                  <a:lnTo>
                    <a:pt x="50475" y="84612"/>
                  </a:lnTo>
                  <a:lnTo>
                    <a:pt x="62667" y="94366"/>
                  </a:lnTo>
                  <a:lnTo>
                    <a:pt x="63886" y="107168"/>
                  </a:lnTo>
                  <a:lnTo>
                    <a:pt x="77907" y="120579"/>
                  </a:lnTo>
                  <a:lnTo>
                    <a:pt x="71202" y="137038"/>
                  </a:lnTo>
                  <a:lnTo>
                    <a:pt x="60229" y="215676"/>
                  </a:lnTo>
                  <a:lnTo>
                    <a:pt x="59010" y="266273"/>
                  </a:lnTo>
                  <a:lnTo>
                    <a:pt x="16947" y="302849"/>
                  </a:lnTo>
                  <a:lnTo>
                    <a:pt x="2926" y="354056"/>
                  </a:lnTo>
                  <a:lnTo>
                    <a:pt x="17557" y="368076"/>
                  </a:lnTo>
                  <a:lnTo>
                    <a:pt x="17557" y="393070"/>
                  </a:lnTo>
                  <a:lnTo>
                    <a:pt x="39502" y="394289"/>
                  </a:lnTo>
                  <a:lnTo>
                    <a:pt x="36454" y="411968"/>
                  </a:lnTo>
                  <a:lnTo>
                    <a:pt x="49866" y="436961"/>
                  </a:lnTo>
                  <a:lnTo>
                    <a:pt x="52914" y="462564"/>
                  </a:lnTo>
                  <a:lnTo>
                    <a:pt x="51694" y="488777"/>
                  </a:lnTo>
                  <a:lnTo>
                    <a:pt x="70592" y="524134"/>
                  </a:lnTo>
                  <a:lnTo>
                    <a:pt x="51694" y="523524"/>
                  </a:lnTo>
                  <a:lnTo>
                    <a:pt x="41941" y="525963"/>
                  </a:lnTo>
                  <a:lnTo>
                    <a:pt x="26701" y="522305"/>
                  </a:lnTo>
                  <a:lnTo>
                    <a:pt x="19386" y="540593"/>
                  </a:lnTo>
                  <a:lnTo>
                    <a:pt x="39502" y="563148"/>
                  </a:lnTo>
                  <a:lnTo>
                    <a:pt x="54742" y="569854"/>
                  </a:lnTo>
                  <a:lnTo>
                    <a:pt x="59619" y="585704"/>
                  </a:lnTo>
                  <a:lnTo>
                    <a:pt x="70592" y="612526"/>
                  </a:lnTo>
                  <a:lnTo>
                    <a:pt x="65106" y="622889"/>
                  </a:lnTo>
                  <a:lnTo>
                    <a:pt x="93757" y="620451"/>
                  </a:lnTo>
                  <a:lnTo>
                    <a:pt x="99853" y="610088"/>
                  </a:lnTo>
                  <a:lnTo>
                    <a:pt x="105339" y="611307"/>
                  </a:lnTo>
                  <a:lnTo>
                    <a:pt x="113874" y="619841"/>
                  </a:lnTo>
                  <a:lnTo>
                    <a:pt x="157155" y="605211"/>
                  </a:lnTo>
                  <a:lnTo>
                    <a:pt x="171176" y="589971"/>
                  </a:lnTo>
                  <a:lnTo>
                    <a:pt x="188854" y="576560"/>
                  </a:lnTo>
                  <a:lnTo>
                    <a:pt x="185197" y="562539"/>
                  </a:lnTo>
                  <a:lnTo>
                    <a:pt x="194950" y="558881"/>
                  </a:lnTo>
                  <a:lnTo>
                    <a:pt x="227869" y="561320"/>
                  </a:lnTo>
                  <a:lnTo>
                    <a:pt x="259568" y="543641"/>
                  </a:lnTo>
                  <a:lnTo>
                    <a:pt x="283952" y="500969"/>
                  </a:lnTo>
                  <a:lnTo>
                    <a:pt x="301021" y="485729"/>
                  </a:lnTo>
                  <a:lnTo>
                    <a:pt x="322357" y="479024"/>
                  </a:lnTo>
                  <a:lnTo>
                    <a:pt x="322357" y="469270"/>
                  </a:lnTo>
                  <a:lnTo>
                    <a:pt x="309555" y="458297"/>
                  </a:lnTo>
                  <a:lnTo>
                    <a:pt x="308946" y="435742"/>
                  </a:lnTo>
                  <a:lnTo>
                    <a:pt x="301630" y="420502"/>
                  </a:lnTo>
                  <a:lnTo>
                    <a:pt x="289438" y="422940"/>
                  </a:lnTo>
                  <a:lnTo>
                    <a:pt x="292486" y="408310"/>
                  </a:lnTo>
                  <a:lnTo>
                    <a:pt x="301021" y="392460"/>
                  </a:lnTo>
                  <a:lnTo>
                    <a:pt x="296754" y="376001"/>
                  </a:lnTo>
                  <a:lnTo>
                    <a:pt x="307726" y="364419"/>
                  </a:lnTo>
                  <a:lnTo>
                    <a:pt x="300411" y="355275"/>
                  </a:lnTo>
                  <a:lnTo>
                    <a:pt x="308946" y="331500"/>
                  </a:lnTo>
                  <a:lnTo>
                    <a:pt x="323576" y="302849"/>
                  </a:lnTo>
                  <a:lnTo>
                    <a:pt x="352837" y="305288"/>
                  </a:lnTo>
                  <a:lnTo>
                    <a:pt x="346131" y="15166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8" name="Google Shape;1268;p67"/>
            <p:cNvSpPr/>
            <p:nvPr/>
          </p:nvSpPr>
          <p:spPr>
            <a:xfrm>
              <a:off x="6339757" y="3638619"/>
              <a:ext cx="62762" cy="188286"/>
            </a:xfrm>
            <a:custGeom>
              <a:rect b="b" l="l" r="r" t="t"/>
              <a:pathLst>
                <a:path extrusionOk="0" h="201168" w="67056">
                  <a:moveTo>
                    <a:pt x="35235" y="3536"/>
                  </a:moveTo>
                  <a:lnTo>
                    <a:pt x="5364" y="2926"/>
                  </a:lnTo>
                  <a:lnTo>
                    <a:pt x="2926" y="14508"/>
                  </a:lnTo>
                  <a:lnTo>
                    <a:pt x="17556" y="34625"/>
                  </a:lnTo>
                  <a:lnTo>
                    <a:pt x="16947" y="62667"/>
                  </a:lnTo>
                  <a:lnTo>
                    <a:pt x="20604" y="93756"/>
                  </a:lnTo>
                  <a:lnTo>
                    <a:pt x="29139" y="107777"/>
                  </a:lnTo>
                  <a:lnTo>
                    <a:pt x="21824" y="142524"/>
                  </a:lnTo>
                  <a:lnTo>
                    <a:pt x="24262" y="162032"/>
                  </a:lnTo>
                  <a:lnTo>
                    <a:pt x="33406" y="186416"/>
                  </a:lnTo>
                  <a:lnTo>
                    <a:pt x="40721" y="199827"/>
                  </a:lnTo>
                  <a:lnTo>
                    <a:pt x="68763" y="191902"/>
                  </a:lnTo>
                  <a:lnTo>
                    <a:pt x="60228" y="165080"/>
                  </a:lnTo>
                  <a:lnTo>
                    <a:pt x="61448" y="76078"/>
                  </a:lnTo>
                  <a:lnTo>
                    <a:pt x="54742" y="68153"/>
                  </a:lnTo>
                  <a:lnTo>
                    <a:pt x="53523" y="49256"/>
                  </a:lnTo>
                  <a:lnTo>
                    <a:pt x="41331" y="35235"/>
                  </a:lnTo>
                  <a:lnTo>
                    <a:pt x="30968" y="23652"/>
                  </a:lnTo>
                  <a:lnTo>
                    <a:pt x="35235" y="353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9" name="Google Shape;1269;p67"/>
            <p:cNvSpPr/>
            <p:nvPr/>
          </p:nvSpPr>
          <p:spPr>
            <a:xfrm>
              <a:off x="9416241" y="3297421"/>
              <a:ext cx="279577" cy="536331"/>
            </a:xfrm>
            <a:custGeom>
              <a:rect b="b" l="l" r="r" t="t"/>
              <a:pathLst>
                <a:path extrusionOk="0" h="573024" w="298704">
                  <a:moveTo>
                    <a:pt x="290048" y="241280"/>
                  </a:moveTo>
                  <a:lnTo>
                    <a:pt x="299192" y="223601"/>
                  </a:lnTo>
                  <a:lnTo>
                    <a:pt x="296144" y="190683"/>
                  </a:lnTo>
                  <a:lnTo>
                    <a:pt x="264445" y="157155"/>
                  </a:lnTo>
                  <a:lnTo>
                    <a:pt x="256520" y="118750"/>
                  </a:lnTo>
                  <a:lnTo>
                    <a:pt x="226650" y="87051"/>
                  </a:lnTo>
                  <a:lnTo>
                    <a:pt x="200437" y="84613"/>
                  </a:lnTo>
                  <a:lnTo>
                    <a:pt x="195560" y="98024"/>
                  </a:lnTo>
                  <a:lnTo>
                    <a:pt x="176053" y="99243"/>
                  </a:lnTo>
                  <a:lnTo>
                    <a:pt x="165080" y="91928"/>
                  </a:lnTo>
                  <a:lnTo>
                    <a:pt x="132771" y="115093"/>
                  </a:lnTo>
                  <a:lnTo>
                    <a:pt x="126675" y="80345"/>
                  </a:lnTo>
                  <a:lnTo>
                    <a:pt x="129114" y="39502"/>
                  </a:lnTo>
                  <a:lnTo>
                    <a:pt x="105949" y="37673"/>
                  </a:lnTo>
                  <a:lnTo>
                    <a:pt x="100462" y="14509"/>
                  </a:lnTo>
                  <a:lnTo>
                    <a:pt x="84613" y="2926"/>
                  </a:lnTo>
                  <a:lnTo>
                    <a:pt x="66325" y="11461"/>
                  </a:lnTo>
                  <a:lnTo>
                    <a:pt x="49256" y="28529"/>
                  </a:lnTo>
                  <a:lnTo>
                    <a:pt x="25482" y="30358"/>
                  </a:lnTo>
                  <a:lnTo>
                    <a:pt x="16338" y="72421"/>
                  </a:lnTo>
                  <a:lnTo>
                    <a:pt x="2926" y="79126"/>
                  </a:lnTo>
                  <a:lnTo>
                    <a:pt x="24262" y="113264"/>
                  </a:lnTo>
                  <a:lnTo>
                    <a:pt x="49256" y="141305"/>
                  </a:lnTo>
                  <a:lnTo>
                    <a:pt x="66934" y="166909"/>
                  </a:lnTo>
                  <a:lnTo>
                    <a:pt x="58400" y="201046"/>
                  </a:lnTo>
                  <a:lnTo>
                    <a:pt x="48037" y="207752"/>
                  </a:lnTo>
                  <a:lnTo>
                    <a:pt x="58400" y="227259"/>
                  </a:lnTo>
                  <a:lnTo>
                    <a:pt x="84003" y="258349"/>
                  </a:lnTo>
                  <a:lnTo>
                    <a:pt x="90099" y="279685"/>
                  </a:lnTo>
                  <a:lnTo>
                    <a:pt x="91318" y="297973"/>
                  </a:lnTo>
                  <a:lnTo>
                    <a:pt x="108387" y="333329"/>
                  </a:lnTo>
                  <a:lnTo>
                    <a:pt x="92538" y="369296"/>
                  </a:lnTo>
                  <a:lnTo>
                    <a:pt x="79126" y="409529"/>
                  </a:lnTo>
                  <a:lnTo>
                    <a:pt x="71202" y="446715"/>
                  </a:lnTo>
                  <a:lnTo>
                    <a:pt x="69373" y="470489"/>
                  </a:lnTo>
                  <a:lnTo>
                    <a:pt x="76688" y="492435"/>
                  </a:lnTo>
                  <a:lnTo>
                    <a:pt x="80955" y="469270"/>
                  </a:lnTo>
                  <a:lnTo>
                    <a:pt x="98634" y="488168"/>
                  </a:lnTo>
                  <a:lnTo>
                    <a:pt x="118141" y="509504"/>
                  </a:lnTo>
                  <a:lnTo>
                    <a:pt x="124846" y="529011"/>
                  </a:lnTo>
                  <a:lnTo>
                    <a:pt x="139477" y="543641"/>
                  </a:lnTo>
                  <a:lnTo>
                    <a:pt x="144963" y="536936"/>
                  </a:lnTo>
                  <a:lnTo>
                    <a:pt x="173614" y="554005"/>
                  </a:lnTo>
                  <a:lnTo>
                    <a:pt x="177272" y="574121"/>
                  </a:lnTo>
                  <a:lnTo>
                    <a:pt x="199827" y="569245"/>
                  </a:lnTo>
                  <a:lnTo>
                    <a:pt x="210190" y="553395"/>
                  </a:lnTo>
                  <a:lnTo>
                    <a:pt x="191293" y="533278"/>
                  </a:lnTo>
                  <a:lnTo>
                    <a:pt x="170566" y="528401"/>
                  </a:lnTo>
                  <a:lnTo>
                    <a:pt x="150450" y="506456"/>
                  </a:lnTo>
                  <a:lnTo>
                    <a:pt x="141915" y="472928"/>
                  </a:lnTo>
                  <a:lnTo>
                    <a:pt x="126066" y="437571"/>
                  </a:lnTo>
                  <a:lnTo>
                    <a:pt x="103510" y="436352"/>
                  </a:lnTo>
                  <a:lnTo>
                    <a:pt x="99243" y="408310"/>
                  </a:lnTo>
                  <a:lnTo>
                    <a:pt x="107778" y="374173"/>
                  </a:lnTo>
                  <a:lnTo>
                    <a:pt x="121189" y="317480"/>
                  </a:lnTo>
                  <a:lnTo>
                    <a:pt x="119970" y="274808"/>
                  </a:lnTo>
                  <a:lnTo>
                    <a:pt x="149840" y="274198"/>
                  </a:lnTo>
                  <a:lnTo>
                    <a:pt x="148011" y="304678"/>
                  </a:lnTo>
                  <a:lnTo>
                    <a:pt x="176662" y="304069"/>
                  </a:lnTo>
                  <a:lnTo>
                    <a:pt x="208971" y="321747"/>
                  </a:lnTo>
                  <a:lnTo>
                    <a:pt x="196170" y="274808"/>
                  </a:lnTo>
                  <a:lnTo>
                    <a:pt x="214458" y="243109"/>
                  </a:lnTo>
                  <a:lnTo>
                    <a:pt x="257739" y="235184"/>
                  </a:lnTo>
                  <a:lnTo>
                    <a:pt x="290048" y="24128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0" name="Google Shape;1270;p67"/>
            <p:cNvSpPr/>
            <p:nvPr/>
          </p:nvSpPr>
          <p:spPr>
            <a:xfrm>
              <a:off x="8343009" y="2549410"/>
              <a:ext cx="245343" cy="154052"/>
            </a:xfrm>
            <a:custGeom>
              <a:rect b="b" l="l" r="r" t="t"/>
              <a:pathLst>
                <a:path extrusionOk="0" h="164592" w="262128">
                  <a:moveTo>
                    <a:pt x="104120" y="30358"/>
                  </a:moveTo>
                  <a:lnTo>
                    <a:pt x="91318" y="31577"/>
                  </a:lnTo>
                  <a:lnTo>
                    <a:pt x="83393" y="20604"/>
                  </a:lnTo>
                  <a:lnTo>
                    <a:pt x="84613" y="2926"/>
                  </a:lnTo>
                  <a:lnTo>
                    <a:pt x="45598" y="12070"/>
                  </a:lnTo>
                  <a:lnTo>
                    <a:pt x="42550" y="36454"/>
                  </a:lnTo>
                  <a:lnTo>
                    <a:pt x="33406" y="57790"/>
                  </a:lnTo>
                  <a:lnTo>
                    <a:pt x="6584" y="55961"/>
                  </a:lnTo>
                  <a:lnTo>
                    <a:pt x="2926" y="73030"/>
                  </a:lnTo>
                  <a:lnTo>
                    <a:pt x="28529" y="82784"/>
                  </a:lnTo>
                  <a:lnTo>
                    <a:pt x="43160" y="111435"/>
                  </a:lnTo>
                  <a:lnTo>
                    <a:pt x="35235" y="151668"/>
                  </a:lnTo>
                  <a:lnTo>
                    <a:pt x="46208" y="156545"/>
                  </a:lnTo>
                  <a:lnTo>
                    <a:pt x="66325" y="143744"/>
                  </a:lnTo>
                  <a:lnTo>
                    <a:pt x="79126" y="151668"/>
                  </a:lnTo>
                  <a:lnTo>
                    <a:pt x="84613" y="133380"/>
                  </a:lnTo>
                  <a:lnTo>
                    <a:pt x="104120" y="133990"/>
                  </a:lnTo>
                  <a:lnTo>
                    <a:pt x="107777" y="128504"/>
                  </a:lnTo>
                  <a:lnTo>
                    <a:pt x="106558" y="112654"/>
                  </a:lnTo>
                  <a:lnTo>
                    <a:pt x="116921" y="98633"/>
                  </a:lnTo>
                  <a:lnTo>
                    <a:pt x="136429" y="107777"/>
                  </a:lnTo>
                  <a:lnTo>
                    <a:pt x="136429" y="119969"/>
                  </a:lnTo>
                  <a:lnTo>
                    <a:pt x="146182" y="121798"/>
                  </a:lnTo>
                  <a:lnTo>
                    <a:pt x="152278" y="154716"/>
                  </a:lnTo>
                  <a:lnTo>
                    <a:pt x="168128" y="167518"/>
                  </a:lnTo>
                  <a:lnTo>
                    <a:pt x="177272" y="159593"/>
                  </a:lnTo>
                  <a:lnTo>
                    <a:pt x="190073" y="155326"/>
                  </a:lnTo>
                  <a:lnTo>
                    <a:pt x="205313" y="137648"/>
                  </a:lnTo>
                  <a:lnTo>
                    <a:pt x="228478" y="140696"/>
                  </a:lnTo>
                  <a:lnTo>
                    <a:pt x="261397" y="140696"/>
                  </a:lnTo>
                  <a:lnTo>
                    <a:pt x="250424" y="118140"/>
                  </a:lnTo>
                  <a:lnTo>
                    <a:pt x="246766" y="102900"/>
                  </a:lnTo>
                  <a:lnTo>
                    <a:pt x="225430" y="94366"/>
                  </a:lnTo>
                  <a:lnTo>
                    <a:pt x="215677" y="98024"/>
                  </a:lnTo>
                  <a:lnTo>
                    <a:pt x="197389" y="62057"/>
                  </a:lnTo>
                  <a:lnTo>
                    <a:pt x="139477" y="67544"/>
                  </a:lnTo>
                  <a:lnTo>
                    <a:pt x="96195" y="55352"/>
                  </a:lnTo>
                  <a:lnTo>
                    <a:pt x="63277" y="58400"/>
                  </a:lnTo>
                  <a:lnTo>
                    <a:pt x="59619" y="35844"/>
                  </a:lnTo>
                  <a:lnTo>
                    <a:pt x="95585" y="42550"/>
                  </a:lnTo>
                  <a:lnTo>
                    <a:pt x="104120" y="3035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1" name="Google Shape;1271;p67"/>
            <p:cNvSpPr/>
            <p:nvPr/>
          </p:nvSpPr>
          <p:spPr>
            <a:xfrm>
              <a:off x="7878569" y="2486078"/>
              <a:ext cx="456452" cy="273871"/>
            </a:xfrm>
            <a:custGeom>
              <a:rect b="b" l="l" r="r" t="t"/>
              <a:pathLst>
                <a:path extrusionOk="0" h="292608" w="487680">
                  <a:moveTo>
                    <a:pt x="487558" y="210800"/>
                  </a:moveTo>
                  <a:lnTo>
                    <a:pt x="482682" y="186416"/>
                  </a:lnTo>
                  <a:lnTo>
                    <a:pt x="435742" y="169956"/>
                  </a:lnTo>
                  <a:lnTo>
                    <a:pt x="397947" y="150449"/>
                  </a:lnTo>
                  <a:lnTo>
                    <a:pt x="372344" y="132161"/>
                  </a:lnTo>
                  <a:lnTo>
                    <a:pt x="329672" y="105339"/>
                  </a:lnTo>
                  <a:lnTo>
                    <a:pt x="303459" y="66324"/>
                  </a:lnTo>
                  <a:lnTo>
                    <a:pt x="291267" y="59009"/>
                  </a:lnTo>
                  <a:lnTo>
                    <a:pt x="257739" y="60838"/>
                  </a:lnTo>
                  <a:lnTo>
                    <a:pt x="243718" y="52913"/>
                  </a:lnTo>
                  <a:lnTo>
                    <a:pt x="232136" y="23043"/>
                  </a:lnTo>
                  <a:lnTo>
                    <a:pt x="184587" y="2926"/>
                  </a:lnTo>
                  <a:lnTo>
                    <a:pt x="164470" y="24872"/>
                  </a:lnTo>
                  <a:lnTo>
                    <a:pt x="141306" y="38283"/>
                  </a:lnTo>
                  <a:lnTo>
                    <a:pt x="151059" y="57180"/>
                  </a:lnTo>
                  <a:lnTo>
                    <a:pt x="115702" y="57790"/>
                  </a:lnTo>
                  <a:lnTo>
                    <a:pt x="100462" y="59619"/>
                  </a:lnTo>
                  <a:lnTo>
                    <a:pt x="70592" y="29748"/>
                  </a:lnTo>
                  <a:lnTo>
                    <a:pt x="47427" y="19385"/>
                  </a:lnTo>
                  <a:lnTo>
                    <a:pt x="13899" y="27310"/>
                  </a:lnTo>
                  <a:lnTo>
                    <a:pt x="2926" y="39502"/>
                  </a:lnTo>
                  <a:lnTo>
                    <a:pt x="18166" y="63886"/>
                  </a:lnTo>
                  <a:lnTo>
                    <a:pt x="15118" y="36454"/>
                  </a:lnTo>
                  <a:lnTo>
                    <a:pt x="37674" y="26700"/>
                  </a:lnTo>
                  <a:lnTo>
                    <a:pt x="52304" y="48646"/>
                  </a:lnTo>
                  <a:lnTo>
                    <a:pt x="80346" y="71201"/>
                  </a:lnTo>
                  <a:lnTo>
                    <a:pt x="55962" y="83393"/>
                  </a:lnTo>
                  <a:lnTo>
                    <a:pt x="23653" y="74249"/>
                  </a:lnTo>
                  <a:lnTo>
                    <a:pt x="24262" y="105948"/>
                  </a:lnTo>
                  <a:lnTo>
                    <a:pt x="45598" y="108387"/>
                  </a:lnTo>
                  <a:lnTo>
                    <a:pt x="43160" y="135209"/>
                  </a:lnTo>
                  <a:lnTo>
                    <a:pt x="70592" y="148011"/>
                  </a:lnTo>
                  <a:lnTo>
                    <a:pt x="74859" y="189464"/>
                  </a:lnTo>
                  <a:lnTo>
                    <a:pt x="85832" y="216896"/>
                  </a:lnTo>
                  <a:lnTo>
                    <a:pt x="112654" y="209580"/>
                  </a:lnTo>
                  <a:lnTo>
                    <a:pt x="130942" y="187025"/>
                  </a:lnTo>
                  <a:lnTo>
                    <a:pt x="152278" y="188244"/>
                  </a:lnTo>
                  <a:lnTo>
                    <a:pt x="165080" y="180929"/>
                  </a:lnTo>
                  <a:lnTo>
                    <a:pt x="188245" y="184587"/>
                  </a:lnTo>
                  <a:lnTo>
                    <a:pt x="227869" y="204704"/>
                  </a:lnTo>
                  <a:lnTo>
                    <a:pt x="254082" y="208971"/>
                  </a:lnTo>
                  <a:lnTo>
                    <a:pt x="298582" y="243718"/>
                  </a:lnTo>
                  <a:lnTo>
                    <a:pt x="322357" y="244937"/>
                  </a:lnTo>
                  <a:lnTo>
                    <a:pt x="332110" y="278465"/>
                  </a:lnTo>
                  <a:lnTo>
                    <a:pt x="368077" y="293096"/>
                  </a:lnTo>
                  <a:lnTo>
                    <a:pt x="391851" y="288219"/>
                  </a:lnTo>
                  <a:lnTo>
                    <a:pt x="394290" y="269931"/>
                  </a:lnTo>
                  <a:lnTo>
                    <a:pt x="418674" y="264444"/>
                  </a:lnTo>
                  <a:lnTo>
                    <a:pt x="433914" y="252252"/>
                  </a:lnTo>
                  <a:lnTo>
                    <a:pt x="433304" y="220553"/>
                  </a:lnTo>
                  <a:lnTo>
                    <a:pt x="458298" y="213238"/>
                  </a:lnTo>
                  <a:lnTo>
                    <a:pt x="460126" y="199217"/>
                  </a:lnTo>
                  <a:lnTo>
                    <a:pt x="477805" y="209580"/>
                  </a:lnTo>
                  <a:lnTo>
                    <a:pt x="487558" y="21080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2" name="Google Shape;1272;p67"/>
            <p:cNvSpPr/>
            <p:nvPr/>
          </p:nvSpPr>
          <p:spPr>
            <a:xfrm>
              <a:off x="10333709" y="4338701"/>
              <a:ext cx="79879" cy="45645"/>
            </a:xfrm>
            <a:custGeom>
              <a:rect b="b" l="l" r="r" t="t"/>
              <a:pathLst>
                <a:path extrusionOk="0" h="48768" w="85344">
                  <a:moveTo>
                    <a:pt x="5365" y="46208"/>
                  </a:moveTo>
                  <a:lnTo>
                    <a:pt x="35234" y="35235"/>
                  </a:lnTo>
                  <a:lnTo>
                    <a:pt x="71810" y="18166"/>
                  </a:lnTo>
                  <a:lnTo>
                    <a:pt x="85222" y="7803"/>
                  </a:lnTo>
                  <a:lnTo>
                    <a:pt x="73030" y="2926"/>
                  </a:lnTo>
                  <a:lnTo>
                    <a:pt x="62057" y="7803"/>
                  </a:lnTo>
                  <a:lnTo>
                    <a:pt x="37673" y="9022"/>
                  </a:lnTo>
                  <a:lnTo>
                    <a:pt x="7802" y="17557"/>
                  </a:lnTo>
                  <a:lnTo>
                    <a:pt x="2926" y="26701"/>
                  </a:lnTo>
                  <a:lnTo>
                    <a:pt x="5974" y="34625"/>
                  </a:lnTo>
                  <a:lnTo>
                    <a:pt x="5365" y="4620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3" name="Google Shape;1273;p67"/>
            <p:cNvSpPr/>
            <p:nvPr/>
          </p:nvSpPr>
          <p:spPr>
            <a:xfrm>
              <a:off x="6569694" y="2681211"/>
              <a:ext cx="125524" cy="256754"/>
            </a:xfrm>
            <a:custGeom>
              <a:rect b="b" l="l" r="r" t="t"/>
              <a:pathLst>
                <a:path extrusionOk="0" h="274320" w="134112">
                  <a:moveTo>
                    <a:pt x="132771" y="168128"/>
                  </a:moveTo>
                  <a:lnTo>
                    <a:pt x="120579" y="162032"/>
                  </a:lnTo>
                  <a:lnTo>
                    <a:pt x="111435" y="143744"/>
                  </a:lnTo>
                  <a:lnTo>
                    <a:pt x="94366" y="143134"/>
                  </a:lnTo>
                  <a:lnTo>
                    <a:pt x="87660" y="121798"/>
                  </a:lnTo>
                  <a:lnTo>
                    <a:pt x="108387" y="102291"/>
                  </a:lnTo>
                  <a:lnTo>
                    <a:pt x="111435" y="68153"/>
                  </a:lnTo>
                  <a:lnTo>
                    <a:pt x="99852" y="58400"/>
                  </a:lnTo>
                  <a:lnTo>
                    <a:pt x="99243" y="40112"/>
                  </a:lnTo>
                  <a:lnTo>
                    <a:pt x="114483" y="20605"/>
                  </a:lnTo>
                  <a:lnTo>
                    <a:pt x="112044" y="12680"/>
                  </a:lnTo>
                  <a:lnTo>
                    <a:pt x="85222" y="27310"/>
                  </a:lnTo>
                  <a:lnTo>
                    <a:pt x="85832" y="7193"/>
                  </a:lnTo>
                  <a:lnTo>
                    <a:pt x="63276" y="2926"/>
                  </a:lnTo>
                  <a:lnTo>
                    <a:pt x="29139" y="18776"/>
                  </a:lnTo>
                  <a:lnTo>
                    <a:pt x="23043" y="38893"/>
                  </a:lnTo>
                  <a:lnTo>
                    <a:pt x="29139" y="76688"/>
                  </a:lnTo>
                  <a:lnTo>
                    <a:pt x="22433" y="108997"/>
                  </a:lnTo>
                  <a:lnTo>
                    <a:pt x="2926" y="130942"/>
                  </a:lnTo>
                  <a:lnTo>
                    <a:pt x="6584" y="160203"/>
                  </a:lnTo>
                  <a:lnTo>
                    <a:pt x="34016" y="183368"/>
                  </a:lnTo>
                  <a:lnTo>
                    <a:pt x="34016" y="192512"/>
                  </a:lnTo>
                  <a:lnTo>
                    <a:pt x="54742" y="208361"/>
                  </a:lnTo>
                  <a:lnTo>
                    <a:pt x="70592" y="277246"/>
                  </a:lnTo>
                  <a:lnTo>
                    <a:pt x="86441" y="268712"/>
                  </a:lnTo>
                  <a:lnTo>
                    <a:pt x="88880" y="252253"/>
                  </a:lnTo>
                  <a:lnTo>
                    <a:pt x="84612" y="236403"/>
                  </a:lnTo>
                  <a:lnTo>
                    <a:pt x="107168" y="221163"/>
                  </a:lnTo>
                  <a:lnTo>
                    <a:pt x="116312" y="208971"/>
                  </a:lnTo>
                  <a:lnTo>
                    <a:pt x="132161" y="197998"/>
                  </a:lnTo>
                  <a:lnTo>
                    <a:pt x="132771" y="16812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4" name="Google Shape;1274;p67"/>
            <p:cNvSpPr/>
            <p:nvPr/>
          </p:nvSpPr>
          <p:spPr>
            <a:xfrm>
              <a:off x="7106025" y="2507759"/>
              <a:ext cx="576270" cy="233931"/>
            </a:xfrm>
            <a:custGeom>
              <a:rect b="b" l="l" r="r" t="t"/>
              <a:pathLst>
                <a:path extrusionOk="0" h="249936" w="615696">
                  <a:moveTo>
                    <a:pt x="343693" y="33406"/>
                  </a:moveTo>
                  <a:lnTo>
                    <a:pt x="284562" y="6584"/>
                  </a:lnTo>
                  <a:lnTo>
                    <a:pt x="232746" y="7803"/>
                  </a:lnTo>
                  <a:lnTo>
                    <a:pt x="197998" y="18166"/>
                  </a:lnTo>
                  <a:lnTo>
                    <a:pt x="163861" y="42550"/>
                  </a:lnTo>
                  <a:lnTo>
                    <a:pt x="103510" y="37673"/>
                  </a:lnTo>
                  <a:lnTo>
                    <a:pt x="93757" y="66934"/>
                  </a:lnTo>
                  <a:lnTo>
                    <a:pt x="45598" y="68153"/>
                  </a:lnTo>
                  <a:lnTo>
                    <a:pt x="14509" y="105339"/>
                  </a:lnTo>
                  <a:lnTo>
                    <a:pt x="36454" y="123627"/>
                  </a:lnTo>
                  <a:lnTo>
                    <a:pt x="24262" y="154107"/>
                  </a:lnTo>
                  <a:lnTo>
                    <a:pt x="49866" y="176052"/>
                  </a:lnTo>
                  <a:lnTo>
                    <a:pt x="72421" y="215067"/>
                  </a:lnTo>
                  <a:lnTo>
                    <a:pt x="107778" y="214457"/>
                  </a:lnTo>
                  <a:lnTo>
                    <a:pt x="140696" y="235793"/>
                  </a:lnTo>
                  <a:lnTo>
                    <a:pt x="162642" y="230916"/>
                  </a:lnTo>
                  <a:lnTo>
                    <a:pt x="168128" y="214457"/>
                  </a:lnTo>
                  <a:lnTo>
                    <a:pt x="202875" y="215676"/>
                  </a:lnTo>
                  <a:lnTo>
                    <a:pt x="230917" y="237012"/>
                  </a:lnTo>
                  <a:lnTo>
                    <a:pt x="279685" y="232745"/>
                  </a:lnTo>
                  <a:lnTo>
                    <a:pt x="298582" y="210190"/>
                  </a:lnTo>
                  <a:lnTo>
                    <a:pt x="326624" y="219334"/>
                  </a:lnTo>
                  <a:lnTo>
                    <a:pt x="346131" y="215676"/>
                  </a:lnTo>
                  <a:lnTo>
                    <a:pt x="335768" y="230307"/>
                  </a:lnTo>
                  <a:lnTo>
                    <a:pt x="349789" y="248595"/>
                  </a:lnTo>
                  <a:lnTo>
                    <a:pt x="357104" y="240060"/>
                  </a:lnTo>
                  <a:lnTo>
                    <a:pt x="364419" y="230916"/>
                  </a:lnTo>
                  <a:lnTo>
                    <a:pt x="363810" y="208971"/>
                  </a:lnTo>
                  <a:lnTo>
                    <a:pt x="375392" y="216896"/>
                  </a:lnTo>
                  <a:lnTo>
                    <a:pt x="408920" y="205923"/>
                  </a:lnTo>
                  <a:lnTo>
                    <a:pt x="427208" y="213238"/>
                  </a:lnTo>
                  <a:lnTo>
                    <a:pt x="453421" y="213238"/>
                  </a:lnTo>
                  <a:lnTo>
                    <a:pt x="488168" y="197998"/>
                  </a:lnTo>
                  <a:lnTo>
                    <a:pt x="505237" y="199217"/>
                  </a:lnTo>
                  <a:lnTo>
                    <a:pt x="541203" y="192512"/>
                  </a:lnTo>
                  <a:lnTo>
                    <a:pt x="554005" y="186416"/>
                  </a:lnTo>
                  <a:lnTo>
                    <a:pt x="591800" y="191902"/>
                  </a:lnTo>
                  <a:lnTo>
                    <a:pt x="604602" y="201656"/>
                  </a:lnTo>
                  <a:lnTo>
                    <a:pt x="618622" y="194950"/>
                  </a:lnTo>
                  <a:lnTo>
                    <a:pt x="618622" y="194950"/>
                  </a:lnTo>
                  <a:lnTo>
                    <a:pt x="596067" y="163251"/>
                  </a:lnTo>
                  <a:lnTo>
                    <a:pt x="600334" y="151059"/>
                  </a:lnTo>
                  <a:lnTo>
                    <a:pt x="582656" y="106558"/>
                  </a:lnTo>
                  <a:lnTo>
                    <a:pt x="602773" y="95585"/>
                  </a:lnTo>
                  <a:lnTo>
                    <a:pt x="588142" y="84003"/>
                  </a:lnTo>
                  <a:lnTo>
                    <a:pt x="562539" y="74859"/>
                  </a:lnTo>
                  <a:lnTo>
                    <a:pt x="562539" y="55961"/>
                  </a:lnTo>
                  <a:lnTo>
                    <a:pt x="554614" y="42550"/>
                  </a:lnTo>
                  <a:lnTo>
                    <a:pt x="520477" y="24262"/>
                  </a:lnTo>
                  <a:lnTo>
                    <a:pt x="487558" y="26091"/>
                  </a:lnTo>
                  <a:lnTo>
                    <a:pt x="454030" y="45598"/>
                  </a:lnTo>
                  <a:lnTo>
                    <a:pt x="426598" y="41940"/>
                  </a:lnTo>
                  <a:lnTo>
                    <a:pt x="391242" y="48036"/>
                  </a:lnTo>
                  <a:lnTo>
                    <a:pt x="343693" y="33406"/>
                  </a:lnTo>
                  <a:close/>
                  <a:moveTo>
                    <a:pt x="41331" y="57790"/>
                  </a:moveTo>
                  <a:lnTo>
                    <a:pt x="53523" y="46208"/>
                  </a:lnTo>
                  <a:lnTo>
                    <a:pt x="90709" y="43769"/>
                  </a:lnTo>
                  <a:lnTo>
                    <a:pt x="94976" y="34625"/>
                  </a:lnTo>
                  <a:lnTo>
                    <a:pt x="66325" y="22433"/>
                  </a:lnTo>
                  <a:lnTo>
                    <a:pt x="60838" y="7803"/>
                  </a:lnTo>
                  <a:lnTo>
                    <a:pt x="33406" y="2926"/>
                  </a:lnTo>
                  <a:lnTo>
                    <a:pt x="2926" y="15118"/>
                  </a:lnTo>
                  <a:lnTo>
                    <a:pt x="19386" y="24872"/>
                  </a:lnTo>
                  <a:lnTo>
                    <a:pt x="12070" y="48646"/>
                  </a:lnTo>
                  <a:lnTo>
                    <a:pt x="5365" y="52913"/>
                  </a:lnTo>
                  <a:lnTo>
                    <a:pt x="5974" y="60838"/>
                  </a:lnTo>
                  <a:lnTo>
                    <a:pt x="17557" y="78516"/>
                  </a:lnTo>
                  <a:lnTo>
                    <a:pt x="41331" y="5779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5" name="Google Shape;1275;p67"/>
            <p:cNvSpPr/>
            <p:nvPr/>
          </p:nvSpPr>
          <p:spPr>
            <a:xfrm>
              <a:off x="10100348" y="3119975"/>
              <a:ext cx="51351" cy="125524"/>
            </a:xfrm>
            <a:custGeom>
              <a:rect b="b" l="l" r="r" t="t"/>
              <a:pathLst>
                <a:path extrusionOk="0" h="134112" w="54864">
                  <a:moveTo>
                    <a:pt x="44379" y="100462"/>
                  </a:moveTo>
                  <a:lnTo>
                    <a:pt x="51694" y="38283"/>
                  </a:lnTo>
                  <a:lnTo>
                    <a:pt x="52304" y="14508"/>
                  </a:lnTo>
                  <a:lnTo>
                    <a:pt x="34625" y="2926"/>
                  </a:lnTo>
                  <a:lnTo>
                    <a:pt x="14509" y="32187"/>
                  </a:lnTo>
                  <a:lnTo>
                    <a:pt x="2926" y="70592"/>
                  </a:lnTo>
                  <a:lnTo>
                    <a:pt x="12070" y="99243"/>
                  </a:lnTo>
                  <a:lnTo>
                    <a:pt x="36454" y="132161"/>
                  </a:lnTo>
                  <a:lnTo>
                    <a:pt x="44379" y="10046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6" name="Google Shape;1276;p67"/>
            <p:cNvSpPr/>
            <p:nvPr/>
          </p:nvSpPr>
          <p:spPr>
            <a:xfrm>
              <a:off x="7289177" y="4075100"/>
              <a:ext cx="342339" cy="393690"/>
            </a:xfrm>
            <a:custGeom>
              <a:rect b="b" l="l" r="r" t="t"/>
              <a:pathLst>
                <a:path extrusionOk="0" h="420624" w="365760">
                  <a:moveTo>
                    <a:pt x="44378" y="2926"/>
                  </a:moveTo>
                  <a:lnTo>
                    <a:pt x="32186" y="7803"/>
                  </a:lnTo>
                  <a:lnTo>
                    <a:pt x="46208" y="29749"/>
                  </a:lnTo>
                  <a:lnTo>
                    <a:pt x="43769" y="52304"/>
                  </a:lnTo>
                  <a:lnTo>
                    <a:pt x="34016" y="57181"/>
                  </a:lnTo>
                  <a:lnTo>
                    <a:pt x="34016" y="57181"/>
                  </a:lnTo>
                  <a:lnTo>
                    <a:pt x="35844" y="72421"/>
                  </a:lnTo>
                  <a:lnTo>
                    <a:pt x="43160" y="81565"/>
                  </a:lnTo>
                  <a:lnTo>
                    <a:pt x="43160" y="93757"/>
                  </a:lnTo>
                  <a:lnTo>
                    <a:pt x="34625" y="102291"/>
                  </a:lnTo>
                  <a:lnTo>
                    <a:pt x="21214" y="122408"/>
                  </a:lnTo>
                  <a:lnTo>
                    <a:pt x="8412" y="136429"/>
                  </a:lnTo>
                  <a:lnTo>
                    <a:pt x="4754" y="137038"/>
                  </a:lnTo>
                  <a:lnTo>
                    <a:pt x="2926" y="153497"/>
                  </a:lnTo>
                  <a:lnTo>
                    <a:pt x="9632" y="158984"/>
                  </a:lnTo>
                  <a:lnTo>
                    <a:pt x="8412" y="175443"/>
                  </a:lnTo>
                  <a:lnTo>
                    <a:pt x="14508" y="191293"/>
                  </a:lnTo>
                  <a:lnTo>
                    <a:pt x="6584" y="205923"/>
                  </a:lnTo>
                  <a:lnTo>
                    <a:pt x="34016" y="232136"/>
                  </a:lnTo>
                  <a:lnTo>
                    <a:pt x="35844" y="255910"/>
                  </a:lnTo>
                  <a:lnTo>
                    <a:pt x="52304" y="295534"/>
                  </a:lnTo>
                  <a:lnTo>
                    <a:pt x="52304" y="295534"/>
                  </a:lnTo>
                  <a:lnTo>
                    <a:pt x="54132" y="296753"/>
                  </a:lnTo>
                  <a:lnTo>
                    <a:pt x="67544" y="303459"/>
                  </a:lnTo>
                  <a:lnTo>
                    <a:pt x="88880" y="310165"/>
                  </a:lnTo>
                  <a:lnTo>
                    <a:pt x="108386" y="321747"/>
                  </a:lnTo>
                  <a:lnTo>
                    <a:pt x="141305" y="329062"/>
                  </a:lnTo>
                  <a:lnTo>
                    <a:pt x="148010" y="339425"/>
                  </a:lnTo>
                  <a:lnTo>
                    <a:pt x="148010" y="339425"/>
                  </a:lnTo>
                  <a:lnTo>
                    <a:pt x="150449" y="332110"/>
                  </a:lnTo>
                  <a:lnTo>
                    <a:pt x="167518" y="352837"/>
                  </a:lnTo>
                  <a:lnTo>
                    <a:pt x="169346" y="393680"/>
                  </a:lnTo>
                  <a:lnTo>
                    <a:pt x="180320" y="408310"/>
                  </a:lnTo>
                  <a:lnTo>
                    <a:pt x="180320" y="408920"/>
                  </a:lnTo>
                  <a:lnTo>
                    <a:pt x="193121" y="407091"/>
                  </a:lnTo>
                  <a:lnTo>
                    <a:pt x="233964" y="418064"/>
                  </a:lnTo>
                  <a:lnTo>
                    <a:pt x="242498" y="413187"/>
                  </a:lnTo>
                  <a:lnTo>
                    <a:pt x="266273" y="412577"/>
                  </a:lnTo>
                  <a:lnTo>
                    <a:pt x="279074" y="400995"/>
                  </a:lnTo>
                  <a:lnTo>
                    <a:pt x="299192" y="401605"/>
                  </a:lnTo>
                  <a:lnTo>
                    <a:pt x="336986" y="386365"/>
                  </a:lnTo>
                  <a:lnTo>
                    <a:pt x="365028" y="363809"/>
                  </a:lnTo>
                  <a:lnTo>
                    <a:pt x="365028" y="363809"/>
                  </a:lnTo>
                  <a:lnTo>
                    <a:pt x="352836" y="355275"/>
                  </a:lnTo>
                  <a:lnTo>
                    <a:pt x="339425" y="316870"/>
                  </a:lnTo>
                  <a:lnTo>
                    <a:pt x="328452" y="293096"/>
                  </a:lnTo>
                  <a:lnTo>
                    <a:pt x="330890" y="274198"/>
                  </a:lnTo>
                  <a:lnTo>
                    <a:pt x="329062" y="262616"/>
                  </a:lnTo>
                  <a:lnTo>
                    <a:pt x="339425" y="238841"/>
                  </a:lnTo>
                  <a:lnTo>
                    <a:pt x="338206" y="229088"/>
                  </a:lnTo>
                  <a:lnTo>
                    <a:pt x="316870" y="215067"/>
                  </a:lnTo>
                  <a:lnTo>
                    <a:pt x="315041" y="193121"/>
                  </a:lnTo>
                  <a:lnTo>
                    <a:pt x="332110" y="144963"/>
                  </a:lnTo>
                  <a:lnTo>
                    <a:pt x="283342" y="106558"/>
                  </a:lnTo>
                  <a:lnTo>
                    <a:pt x="280904" y="84003"/>
                  </a:lnTo>
                  <a:lnTo>
                    <a:pt x="157764" y="4755"/>
                  </a:lnTo>
                  <a:lnTo>
                    <a:pt x="157764" y="4755"/>
                  </a:lnTo>
                  <a:lnTo>
                    <a:pt x="140696" y="21824"/>
                  </a:lnTo>
                  <a:lnTo>
                    <a:pt x="129113" y="39502"/>
                  </a:lnTo>
                  <a:lnTo>
                    <a:pt x="142524" y="52913"/>
                  </a:lnTo>
                  <a:lnTo>
                    <a:pt x="123017" y="62667"/>
                  </a:lnTo>
                  <a:lnTo>
                    <a:pt x="118750" y="57790"/>
                  </a:lnTo>
                  <a:lnTo>
                    <a:pt x="99242" y="60229"/>
                  </a:lnTo>
                  <a:lnTo>
                    <a:pt x="84002" y="68763"/>
                  </a:lnTo>
                  <a:lnTo>
                    <a:pt x="74249" y="54133"/>
                  </a:lnTo>
                  <a:lnTo>
                    <a:pt x="80954" y="26701"/>
                  </a:lnTo>
                  <a:lnTo>
                    <a:pt x="82174" y="3536"/>
                  </a:lnTo>
                  <a:lnTo>
                    <a:pt x="82174" y="3536"/>
                  </a:lnTo>
                  <a:lnTo>
                    <a:pt x="82174" y="3536"/>
                  </a:lnTo>
                  <a:lnTo>
                    <a:pt x="44378"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7" name="Google Shape;1277;p67"/>
            <p:cNvSpPr/>
            <p:nvPr/>
          </p:nvSpPr>
          <p:spPr>
            <a:xfrm>
              <a:off x="7289747" y="3883961"/>
              <a:ext cx="176875" cy="211109"/>
            </a:xfrm>
            <a:custGeom>
              <a:rect b="b" l="l" r="r" t="t"/>
              <a:pathLst>
                <a:path extrusionOk="0" h="225552" w="188976">
                  <a:moveTo>
                    <a:pt x="153497" y="2926"/>
                  </a:moveTo>
                  <a:lnTo>
                    <a:pt x="132770" y="21214"/>
                  </a:lnTo>
                  <a:lnTo>
                    <a:pt x="108386" y="20605"/>
                  </a:lnTo>
                  <a:lnTo>
                    <a:pt x="80954" y="29749"/>
                  </a:lnTo>
                  <a:lnTo>
                    <a:pt x="59618" y="21214"/>
                  </a:lnTo>
                  <a:lnTo>
                    <a:pt x="45598" y="31577"/>
                  </a:lnTo>
                  <a:lnTo>
                    <a:pt x="45598" y="31577"/>
                  </a:lnTo>
                  <a:lnTo>
                    <a:pt x="43769" y="77297"/>
                  </a:lnTo>
                  <a:lnTo>
                    <a:pt x="57790" y="82174"/>
                  </a:lnTo>
                  <a:lnTo>
                    <a:pt x="46817" y="96195"/>
                  </a:lnTo>
                  <a:lnTo>
                    <a:pt x="33406" y="106558"/>
                  </a:lnTo>
                  <a:lnTo>
                    <a:pt x="20605" y="126675"/>
                  </a:lnTo>
                  <a:lnTo>
                    <a:pt x="13289" y="144963"/>
                  </a:lnTo>
                  <a:lnTo>
                    <a:pt x="11461" y="176053"/>
                  </a:lnTo>
                  <a:lnTo>
                    <a:pt x="3536" y="190683"/>
                  </a:lnTo>
                  <a:lnTo>
                    <a:pt x="2926" y="219944"/>
                  </a:lnTo>
                  <a:lnTo>
                    <a:pt x="11461" y="223601"/>
                  </a:lnTo>
                  <a:lnTo>
                    <a:pt x="31577" y="212019"/>
                  </a:lnTo>
                  <a:lnTo>
                    <a:pt x="43769" y="207142"/>
                  </a:lnTo>
                  <a:lnTo>
                    <a:pt x="81565" y="207752"/>
                  </a:lnTo>
                  <a:lnTo>
                    <a:pt x="81565" y="207752"/>
                  </a:lnTo>
                  <a:lnTo>
                    <a:pt x="79736" y="192512"/>
                  </a:lnTo>
                  <a:lnTo>
                    <a:pt x="95585" y="169957"/>
                  </a:lnTo>
                  <a:lnTo>
                    <a:pt x="116921" y="164470"/>
                  </a:lnTo>
                  <a:lnTo>
                    <a:pt x="131552" y="155326"/>
                  </a:lnTo>
                  <a:lnTo>
                    <a:pt x="149230" y="162641"/>
                  </a:lnTo>
                  <a:lnTo>
                    <a:pt x="151058" y="165689"/>
                  </a:lnTo>
                  <a:lnTo>
                    <a:pt x="151058" y="163861"/>
                  </a:lnTo>
                  <a:lnTo>
                    <a:pt x="160813" y="148011"/>
                  </a:lnTo>
                  <a:lnTo>
                    <a:pt x="177272" y="122408"/>
                  </a:lnTo>
                  <a:lnTo>
                    <a:pt x="190073" y="93757"/>
                  </a:lnTo>
                  <a:lnTo>
                    <a:pt x="174224" y="49256"/>
                  </a:lnTo>
                  <a:lnTo>
                    <a:pt x="169957" y="29749"/>
                  </a:lnTo>
                  <a:lnTo>
                    <a:pt x="153497"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8" name="Google Shape;1278;p67"/>
            <p:cNvSpPr/>
            <p:nvPr/>
          </p:nvSpPr>
          <p:spPr>
            <a:xfrm>
              <a:off x="6962813" y="2148874"/>
              <a:ext cx="502097" cy="285282"/>
            </a:xfrm>
            <a:custGeom>
              <a:rect b="b" l="l" r="r" t="t"/>
              <a:pathLst>
                <a:path extrusionOk="0" h="304800" w="536448">
                  <a:moveTo>
                    <a:pt x="325405" y="2926"/>
                  </a:moveTo>
                  <a:lnTo>
                    <a:pt x="296144" y="5974"/>
                  </a:lnTo>
                  <a:lnTo>
                    <a:pt x="287000" y="4145"/>
                  </a:lnTo>
                  <a:lnTo>
                    <a:pt x="280904" y="12680"/>
                  </a:lnTo>
                  <a:lnTo>
                    <a:pt x="269931" y="11460"/>
                  </a:lnTo>
                  <a:lnTo>
                    <a:pt x="269931" y="11460"/>
                  </a:lnTo>
                  <a:lnTo>
                    <a:pt x="244938" y="13289"/>
                  </a:lnTo>
                  <a:lnTo>
                    <a:pt x="237622" y="21824"/>
                  </a:lnTo>
                  <a:lnTo>
                    <a:pt x="238842" y="40721"/>
                  </a:lnTo>
                  <a:lnTo>
                    <a:pt x="226650" y="37064"/>
                  </a:lnTo>
                  <a:lnTo>
                    <a:pt x="200437" y="38892"/>
                  </a:lnTo>
                  <a:lnTo>
                    <a:pt x="191293" y="29748"/>
                  </a:lnTo>
                  <a:lnTo>
                    <a:pt x="181539" y="36454"/>
                  </a:lnTo>
                  <a:lnTo>
                    <a:pt x="169347" y="30968"/>
                  </a:lnTo>
                  <a:lnTo>
                    <a:pt x="146182" y="30358"/>
                  </a:lnTo>
                  <a:lnTo>
                    <a:pt x="112045" y="21214"/>
                  </a:lnTo>
                  <a:lnTo>
                    <a:pt x="81565" y="18166"/>
                  </a:lnTo>
                  <a:lnTo>
                    <a:pt x="59010" y="19385"/>
                  </a:lnTo>
                  <a:lnTo>
                    <a:pt x="44379" y="29139"/>
                  </a:lnTo>
                  <a:lnTo>
                    <a:pt x="30968" y="30968"/>
                  </a:lnTo>
                  <a:lnTo>
                    <a:pt x="49866" y="63276"/>
                  </a:lnTo>
                  <a:lnTo>
                    <a:pt x="48037" y="74249"/>
                  </a:lnTo>
                  <a:lnTo>
                    <a:pt x="34016" y="78516"/>
                  </a:lnTo>
                  <a:lnTo>
                    <a:pt x="10851" y="109606"/>
                  </a:lnTo>
                  <a:lnTo>
                    <a:pt x="20605" y="126675"/>
                  </a:lnTo>
                  <a:lnTo>
                    <a:pt x="13899" y="124236"/>
                  </a:lnTo>
                  <a:lnTo>
                    <a:pt x="7194" y="134600"/>
                  </a:lnTo>
                  <a:lnTo>
                    <a:pt x="2926" y="149840"/>
                  </a:lnTo>
                  <a:lnTo>
                    <a:pt x="20605" y="160203"/>
                  </a:lnTo>
                  <a:lnTo>
                    <a:pt x="24262" y="169956"/>
                  </a:lnTo>
                  <a:lnTo>
                    <a:pt x="35845" y="162032"/>
                  </a:lnTo>
                  <a:lnTo>
                    <a:pt x="55352" y="166299"/>
                  </a:lnTo>
                  <a:lnTo>
                    <a:pt x="74859" y="166299"/>
                  </a:lnTo>
                  <a:lnTo>
                    <a:pt x="89490" y="175443"/>
                  </a:lnTo>
                  <a:lnTo>
                    <a:pt x="99243" y="169956"/>
                  </a:lnTo>
                  <a:lnTo>
                    <a:pt x="121189" y="166299"/>
                  </a:lnTo>
                  <a:lnTo>
                    <a:pt x="127285" y="157155"/>
                  </a:lnTo>
                  <a:lnTo>
                    <a:pt x="140086" y="157155"/>
                  </a:lnTo>
                  <a:lnTo>
                    <a:pt x="146792" y="151668"/>
                  </a:lnTo>
                  <a:lnTo>
                    <a:pt x="166299" y="148011"/>
                  </a:lnTo>
                  <a:lnTo>
                    <a:pt x="190074" y="159593"/>
                  </a:lnTo>
                  <a:lnTo>
                    <a:pt x="202266" y="161422"/>
                  </a:lnTo>
                  <a:lnTo>
                    <a:pt x="217506" y="171176"/>
                  </a:lnTo>
                  <a:lnTo>
                    <a:pt x="217506" y="183977"/>
                  </a:lnTo>
                  <a:lnTo>
                    <a:pt x="229088" y="190683"/>
                  </a:lnTo>
                  <a:lnTo>
                    <a:pt x="235794" y="206532"/>
                  </a:lnTo>
                  <a:lnTo>
                    <a:pt x="247986" y="215676"/>
                  </a:lnTo>
                  <a:lnTo>
                    <a:pt x="246766" y="221772"/>
                  </a:lnTo>
                  <a:lnTo>
                    <a:pt x="252862" y="225430"/>
                  </a:lnTo>
                  <a:lnTo>
                    <a:pt x="245547" y="228478"/>
                  </a:lnTo>
                  <a:lnTo>
                    <a:pt x="227259" y="227259"/>
                  </a:lnTo>
                  <a:lnTo>
                    <a:pt x="223602" y="221772"/>
                  </a:lnTo>
                  <a:lnTo>
                    <a:pt x="217506" y="224820"/>
                  </a:lnTo>
                  <a:lnTo>
                    <a:pt x="220554" y="231526"/>
                  </a:lnTo>
                  <a:lnTo>
                    <a:pt x="213848" y="243718"/>
                  </a:lnTo>
                  <a:lnTo>
                    <a:pt x="210800" y="256520"/>
                  </a:lnTo>
                  <a:lnTo>
                    <a:pt x="203485" y="260787"/>
                  </a:lnTo>
                  <a:lnTo>
                    <a:pt x="218115" y="267492"/>
                  </a:lnTo>
                  <a:lnTo>
                    <a:pt x="231526" y="261396"/>
                  </a:lnTo>
                  <a:lnTo>
                    <a:pt x="246157" y="268102"/>
                  </a:lnTo>
                  <a:lnTo>
                    <a:pt x="266274" y="240060"/>
                  </a:lnTo>
                  <a:lnTo>
                    <a:pt x="274198" y="219334"/>
                  </a:lnTo>
                  <a:lnTo>
                    <a:pt x="301630" y="214457"/>
                  </a:lnTo>
                  <a:lnTo>
                    <a:pt x="305898" y="229088"/>
                  </a:lnTo>
                  <a:lnTo>
                    <a:pt x="354666" y="238232"/>
                  </a:lnTo>
                  <a:lnTo>
                    <a:pt x="365029" y="246766"/>
                  </a:lnTo>
                  <a:lnTo>
                    <a:pt x="337597" y="259568"/>
                  </a:lnTo>
                  <a:lnTo>
                    <a:pt x="333330" y="266883"/>
                  </a:lnTo>
                  <a:lnTo>
                    <a:pt x="368686" y="277856"/>
                  </a:lnTo>
                  <a:lnTo>
                    <a:pt x="365029" y="295534"/>
                  </a:lnTo>
                  <a:lnTo>
                    <a:pt x="383317" y="303459"/>
                  </a:lnTo>
                  <a:lnTo>
                    <a:pt x="421722" y="281513"/>
                  </a:lnTo>
                  <a:lnTo>
                    <a:pt x="454030" y="274808"/>
                  </a:lnTo>
                  <a:lnTo>
                    <a:pt x="457688" y="261396"/>
                  </a:lnTo>
                  <a:lnTo>
                    <a:pt x="426598" y="263835"/>
                  </a:lnTo>
                  <a:lnTo>
                    <a:pt x="410139" y="254691"/>
                  </a:lnTo>
                  <a:lnTo>
                    <a:pt x="404043" y="230916"/>
                  </a:lnTo>
                  <a:lnTo>
                    <a:pt x="427818" y="216896"/>
                  </a:lnTo>
                  <a:lnTo>
                    <a:pt x="455859" y="215067"/>
                  </a:lnTo>
                  <a:lnTo>
                    <a:pt x="474147" y="202875"/>
                  </a:lnTo>
                  <a:lnTo>
                    <a:pt x="497922" y="199827"/>
                  </a:lnTo>
                  <a:lnTo>
                    <a:pt x="495483" y="182758"/>
                  </a:lnTo>
                  <a:lnTo>
                    <a:pt x="508894" y="172395"/>
                  </a:lnTo>
                  <a:lnTo>
                    <a:pt x="537546" y="169347"/>
                  </a:lnTo>
                  <a:lnTo>
                    <a:pt x="539374" y="156545"/>
                  </a:lnTo>
                  <a:lnTo>
                    <a:pt x="528402" y="135819"/>
                  </a:lnTo>
                  <a:lnTo>
                    <a:pt x="536326" y="116312"/>
                  </a:lnTo>
                  <a:lnTo>
                    <a:pt x="533888" y="104729"/>
                  </a:lnTo>
                  <a:lnTo>
                    <a:pt x="487558" y="92537"/>
                  </a:lnTo>
                  <a:lnTo>
                    <a:pt x="469880" y="93147"/>
                  </a:lnTo>
                  <a:lnTo>
                    <a:pt x="447934" y="75468"/>
                  </a:lnTo>
                  <a:lnTo>
                    <a:pt x="426598" y="81564"/>
                  </a:lnTo>
                  <a:lnTo>
                    <a:pt x="386365" y="68153"/>
                  </a:lnTo>
                  <a:lnTo>
                    <a:pt x="385146" y="60838"/>
                  </a:lnTo>
                  <a:lnTo>
                    <a:pt x="371734" y="44379"/>
                  </a:lnTo>
                  <a:lnTo>
                    <a:pt x="347350" y="43160"/>
                  </a:lnTo>
                  <a:lnTo>
                    <a:pt x="343083" y="31577"/>
                  </a:lnTo>
                  <a:lnTo>
                    <a:pt x="348570" y="23652"/>
                  </a:lnTo>
                  <a:lnTo>
                    <a:pt x="325405"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9" name="Google Shape;1279;p67"/>
            <p:cNvSpPr/>
            <p:nvPr/>
          </p:nvSpPr>
          <p:spPr>
            <a:xfrm>
              <a:off x="4564160" y="5131215"/>
              <a:ext cx="159758" cy="176875"/>
            </a:xfrm>
            <a:custGeom>
              <a:rect b="b" l="l" r="r" t="t"/>
              <a:pathLst>
                <a:path extrusionOk="0" h="188976" w="170688">
                  <a:moveTo>
                    <a:pt x="169347" y="144963"/>
                  </a:moveTo>
                  <a:lnTo>
                    <a:pt x="156545" y="122408"/>
                  </a:lnTo>
                  <a:lnTo>
                    <a:pt x="168128" y="104120"/>
                  </a:lnTo>
                  <a:lnTo>
                    <a:pt x="144963" y="77907"/>
                  </a:lnTo>
                  <a:lnTo>
                    <a:pt x="115702" y="56571"/>
                  </a:lnTo>
                  <a:lnTo>
                    <a:pt x="77907" y="31577"/>
                  </a:lnTo>
                  <a:lnTo>
                    <a:pt x="66324" y="32796"/>
                  </a:lnTo>
                  <a:lnTo>
                    <a:pt x="28529" y="2926"/>
                  </a:lnTo>
                  <a:lnTo>
                    <a:pt x="7803" y="7193"/>
                  </a:lnTo>
                  <a:lnTo>
                    <a:pt x="4755" y="38283"/>
                  </a:lnTo>
                  <a:lnTo>
                    <a:pt x="2926" y="77907"/>
                  </a:lnTo>
                  <a:lnTo>
                    <a:pt x="9632" y="116312"/>
                  </a:lnTo>
                  <a:lnTo>
                    <a:pt x="4145" y="124846"/>
                  </a:lnTo>
                  <a:lnTo>
                    <a:pt x="6584" y="150449"/>
                  </a:lnTo>
                  <a:lnTo>
                    <a:pt x="30358" y="171785"/>
                  </a:lnTo>
                  <a:lnTo>
                    <a:pt x="52304" y="170566"/>
                  </a:lnTo>
                  <a:lnTo>
                    <a:pt x="85222" y="187025"/>
                  </a:lnTo>
                  <a:lnTo>
                    <a:pt x="101681" y="183368"/>
                  </a:lnTo>
                  <a:lnTo>
                    <a:pt x="127284" y="190683"/>
                  </a:lnTo>
                  <a:lnTo>
                    <a:pt x="159593" y="169347"/>
                  </a:lnTo>
                  <a:lnTo>
                    <a:pt x="169347" y="14496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0" name="Google Shape;1280;p67"/>
            <p:cNvSpPr/>
            <p:nvPr/>
          </p:nvSpPr>
          <p:spPr>
            <a:xfrm>
              <a:off x="1326206" y="1528100"/>
              <a:ext cx="3092460" cy="1825806"/>
            </a:xfrm>
            <a:custGeom>
              <a:rect b="b" l="l" r="r" t="t"/>
              <a:pathLst>
                <a:path extrusionOk="0" h="1950720" w="3304032">
                  <a:moveTo>
                    <a:pt x="118750" y="1944502"/>
                  </a:moveTo>
                  <a:lnTo>
                    <a:pt x="130942" y="1939016"/>
                  </a:lnTo>
                  <a:lnTo>
                    <a:pt x="146182" y="1930481"/>
                  </a:lnTo>
                  <a:lnTo>
                    <a:pt x="147401" y="1928043"/>
                  </a:lnTo>
                  <a:lnTo>
                    <a:pt x="141915" y="1914632"/>
                  </a:lnTo>
                  <a:lnTo>
                    <a:pt x="137648" y="1909755"/>
                  </a:lnTo>
                  <a:lnTo>
                    <a:pt x="132771" y="1906097"/>
                  </a:lnTo>
                  <a:lnTo>
                    <a:pt x="121188" y="1899392"/>
                  </a:lnTo>
                  <a:lnTo>
                    <a:pt x="118750" y="1898782"/>
                  </a:lnTo>
                  <a:lnTo>
                    <a:pt x="116312" y="1902440"/>
                  </a:lnTo>
                  <a:lnTo>
                    <a:pt x="116312" y="1910365"/>
                  </a:lnTo>
                  <a:lnTo>
                    <a:pt x="108996" y="1916461"/>
                  </a:lnTo>
                  <a:lnTo>
                    <a:pt x="106558" y="1920728"/>
                  </a:lnTo>
                  <a:lnTo>
                    <a:pt x="108996" y="1934749"/>
                  </a:lnTo>
                  <a:lnTo>
                    <a:pt x="105339" y="1945721"/>
                  </a:lnTo>
                  <a:lnTo>
                    <a:pt x="112654" y="1951208"/>
                  </a:lnTo>
                  <a:lnTo>
                    <a:pt x="118750" y="1944502"/>
                  </a:lnTo>
                  <a:close/>
                  <a:moveTo>
                    <a:pt x="115092" y="1884152"/>
                  </a:moveTo>
                  <a:lnTo>
                    <a:pt x="118750" y="1879885"/>
                  </a:lnTo>
                  <a:lnTo>
                    <a:pt x="111435" y="1873789"/>
                  </a:lnTo>
                  <a:lnTo>
                    <a:pt x="100462" y="1870131"/>
                  </a:lnTo>
                  <a:lnTo>
                    <a:pt x="96195" y="1873179"/>
                  </a:lnTo>
                  <a:lnTo>
                    <a:pt x="96195" y="1875617"/>
                  </a:lnTo>
                  <a:lnTo>
                    <a:pt x="99243" y="1878665"/>
                  </a:lnTo>
                  <a:lnTo>
                    <a:pt x="102900" y="1887200"/>
                  </a:lnTo>
                  <a:lnTo>
                    <a:pt x="115092" y="1884152"/>
                  </a:lnTo>
                  <a:close/>
                  <a:moveTo>
                    <a:pt x="96804" y="1863425"/>
                  </a:moveTo>
                  <a:lnTo>
                    <a:pt x="80955" y="1862206"/>
                  </a:lnTo>
                  <a:lnTo>
                    <a:pt x="77297" y="1866473"/>
                  </a:lnTo>
                  <a:lnTo>
                    <a:pt x="94976" y="1867693"/>
                  </a:lnTo>
                  <a:lnTo>
                    <a:pt x="96804" y="1863425"/>
                  </a:lnTo>
                  <a:close/>
                  <a:moveTo>
                    <a:pt x="68153" y="1857939"/>
                  </a:moveTo>
                  <a:lnTo>
                    <a:pt x="61448" y="1845137"/>
                  </a:lnTo>
                  <a:lnTo>
                    <a:pt x="59619" y="1842699"/>
                  </a:lnTo>
                  <a:lnTo>
                    <a:pt x="49256" y="1848185"/>
                  </a:lnTo>
                  <a:lnTo>
                    <a:pt x="49865" y="1849405"/>
                  </a:lnTo>
                  <a:lnTo>
                    <a:pt x="52304" y="1858549"/>
                  </a:lnTo>
                  <a:lnTo>
                    <a:pt x="63276" y="1859768"/>
                  </a:lnTo>
                  <a:lnTo>
                    <a:pt x="65715" y="1860377"/>
                  </a:lnTo>
                  <a:lnTo>
                    <a:pt x="68153" y="1857939"/>
                  </a:lnTo>
                  <a:close/>
                  <a:moveTo>
                    <a:pt x="17556" y="1832336"/>
                  </a:moveTo>
                  <a:lnTo>
                    <a:pt x="19385" y="1823192"/>
                  </a:lnTo>
                  <a:lnTo>
                    <a:pt x="11460" y="1822582"/>
                  </a:lnTo>
                  <a:lnTo>
                    <a:pt x="5364" y="1826240"/>
                  </a:lnTo>
                  <a:lnTo>
                    <a:pt x="2926" y="1829288"/>
                  </a:lnTo>
                  <a:lnTo>
                    <a:pt x="12680" y="1835993"/>
                  </a:lnTo>
                  <a:lnTo>
                    <a:pt x="17556" y="1832336"/>
                  </a:lnTo>
                  <a:close/>
                  <a:moveTo>
                    <a:pt x="2529718" y="776509"/>
                  </a:moveTo>
                  <a:lnTo>
                    <a:pt x="2519965" y="776509"/>
                  </a:lnTo>
                  <a:lnTo>
                    <a:pt x="2512040" y="791139"/>
                  </a:lnTo>
                  <a:lnTo>
                    <a:pt x="2450470" y="791139"/>
                  </a:lnTo>
                  <a:lnTo>
                    <a:pt x="2348057" y="791139"/>
                  </a:lnTo>
                  <a:lnTo>
                    <a:pt x="2246254" y="791139"/>
                  </a:lnTo>
                  <a:lnTo>
                    <a:pt x="2156033" y="791139"/>
                  </a:lnTo>
                  <a:lnTo>
                    <a:pt x="2066422" y="791139"/>
                  </a:lnTo>
                  <a:lnTo>
                    <a:pt x="1978030" y="791139"/>
                  </a:lnTo>
                  <a:lnTo>
                    <a:pt x="1886590" y="791139"/>
                  </a:lnTo>
                  <a:lnTo>
                    <a:pt x="1857329" y="791139"/>
                  </a:lnTo>
                  <a:lnTo>
                    <a:pt x="1768328" y="791139"/>
                  </a:lnTo>
                  <a:lnTo>
                    <a:pt x="1683593" y="791139"/>
                  </a:lnTo>
                  <a:lnTo>
                    <a:pt x="1673840" y="822229"/>
                  </a:lnTo>
                  <a:lnTo>
                    <a:pt x="1659209" y="853318"/>
                  </a:lnTo>
                  <a:lnTo>
                    <a:pt x="1645189" y="863072"/>
                  </a:lnTo>
                  <a:lnTo>
                    <a:pt x="1651894" y="827105"/>
                  </a:lnTo>
                  <a:lnTo>
                    <a:pt x="1616537" y="814304"/>
                  </a:lnTo>
                  <a:lnTo>
                    <a:pt x="1608003" y="821619"/>
                  </a:lnTo>
                  <a:lnTo>
                    <a:pt x="1605565" y="839297"/>
                  </a:lnTo>
                  <a:lnTo>
                    <a:pt x="1594592" y="872216"/>
                  </a:lnTo>
                  <a:lnTo>
                    <a:pt x="1568989" y="922813"/>
                  </a:lnTo>
                  <a:lnTo>
                    <a:pt x="1544605" y="956950"/>
                  </a:lnTo>
                  <a:lnTo>
                    <a:pt x="1520221" y="991088"/>
                  </a:lnTo>
                  <a:lnTo>
                    <a:pt x="1487302" y="1026445"/>
                  </a:lnTo>
                  <a:lnTo>
                    <a:pt x="1480597" y="1055096"/>
                  </a:lnTo>
                  <a:lnTo>
                    <a:pt x="1463528" y="1087405"/>
                  </a:lnTo>
                  <a:lnTo>
                    <a:pt x="1439753" y="1119104"/>
                  </a:lnTo>
                  <a:lnTo>
                    <a:pt x="1445849" y="1139830"/>
                  </a:lnTo>
                  <a:lnTo>
                    <a:pt x="1434267" y="1171529"/>
                  </a:lnTo>
                  <a:lnTo>
                    <a:pt x="1443411" y="1204448"/>
                  </a:lnTo>
                  <a:lnTo>
                    <a:pt x="1451336" y="1217859"/>
                  </a:lnTo>
                  <a:lnTo>
                    <a:pt x="1446459" y="1227003"/>
                  </a:lnTo>
                  <a:lnTo>
                    <a:pt x="1448897" y="1281867"/>
                  </a:lnTo>
                  <a:lnTo>
                    <a:pt x="1464137" y="1321491"/>
                  </a:lnTo>
                  <a:lnTo>
                    <a:pt x="1459261" y="1342827"/>
                  </a:lnTo>
                  <a:lnTo>
                    <a:pt x="1465357" y="1348923"/>
                  </a:lnTo>
                  <a:lnTo>
                    <a:pt x="1493398" y="1353190"/>
                  </a:lnTo>
                  <a:lnTo>
                    <a:pt x="1501323" y="1363553"/>
                  </a:lnTo>
                  <a:lnTo>
                    <a:pt x="1518392" y="1365382"/>
                  </a:lnTo>
                  <a:lnTo>
                    <a:pt x="1517782" y="1376965"/>
                  </a:lnTo>
                  <a:lnTo>
                    <a:pt x="1531193" y="1381232"/>
                  </a:lnTo>
                  <a:lnTo>
                    <a:pt x="1543995" y="1403787"/>
                  </a:lnTo>
                  <a:lnTo>
                    <a:pt x="1542166" y="1423294"/>
                  </a:lnTo>
                  <a:lnTo>
                    <a:pt x="1580571" y="1420246"/>
                  </a:lnTo>
                  <a:lnTo>
                    <a:pt x="1623243" y="1415979"/>
                  </a:lnTo>
                  <a:lnTo>
                    <a:pt x="1617147" y="1423904"/>
                  </a:lnTo>
                  <a:lnTo>
                    <a:pt x="1660429" y="1442801"/>
                  </a:lnTo>
                  <a:lnTo>
                    <a:pt x="1725656" y="1469624"/>
                  </a:lnTo>
                  <a:lnTo>
                    <a:pt x="1790883" y="1469624"/>
                  </a:lnTo>
                  <a:lnTo>
                    <a:pt x="1817096" y="1469624"/>
                  </a:lnTo>
                  <a:lnTo>
                    <a:pt x="1821973" y="1453774"/>
                  </a:lnTo>
                  <a:lnTo>
                    <a:pt x="1878665" y="1453774"/>
                  </a:lnTo>
                  <a:lnTo>
                    <a:pt x="1886590" y="1467185"/>
                  </a:lnTo>
                  <a:lnTo>
                    <a:pt x="1899392" y="1479377"/>
                  </a:lnTo>
                  <a:lnTo>
                    <a:pt x="1914022" y="1496446"/>
                  </a:lnTo>
                  <a:lnTo>
                    <a:pt x="1918899" y="1516563"/>
                  </a:lnTo>
                  <a:lnTo>
                    <a:pt x="1921337" y="1537899"/>
                  </a:lnTo>
                  <a:lnTo>
                    <a:pt x="1934749" y="1549481"/>
                  </a:lnTo>
                  <a:lnTo>
                    <a:pt x="1959133" y="1561064"/>
                  </a:lnTo>
                  <a:lnTo>
                    <a:pt x="1988393" y="1530584"/>
                  </a:lnTo>
                  <a:lnTo>
                    <a:pt x="2015216" y="1529974"/>
                  </a:lnTo>
                  <a:lnTo>
                    <a:pt x="2034113" y="1545214"/>
                  </a:lnTo>
                  <a:lnTo>
                    <a:pt x="2043867" y="1572037"/>
                  </a:lnTo>
                  <a:lnTo>
                    <a:pt x="2049963" y="1594592"/>
                  </a:lnTo>
                  <a:lnTo>
                    <a:pt x="2064593" y="1616537"/>
                  </a:lnTo>
                  <a:lnTo>
                    <a:pt x="2065813" y="1643969"/>
                  </a:lnTo>
                  <a:lnTo>
                    <a:pt x="2070689" y="1662257"/>
                  </a:lnTo>
                  <a:lnTo>
                    <a:pt x="2094464" y="1674449"/>
                  </a:lnTo>
                  <a:lnTo>
                    <a:pt x="2116409" y="1682984"/>
                  </a:lnTo>
                  <a:lnTo>
                    <a:pt x="2129211" y="1681765"/>
                  </a:lnTo>
                  <a:lnTo>
                    <a:pt x="2125553" y="1668353"/>
                  </a:lnTo>
                  <a:lnTo>
                    <a:pt x="2127992" y="1649456"/>
                  </a:lnTo>
                  <a:lnTo>
                    <a:pt x="2134088" y="1622633"/>
                  </a:lnTo>
                  <a:lnTo>
                    <a:pt x="2145670" y="1605565"/>
                  </a:lnTo>
                  <a:lnTo>
                    <a:pt x="2168225" y="1586667"/>
                  </a:lnTo>
                  <a:lnTo>
                    <a:pt x="2204801" y="1570208"/>
                  </a:lnTo>
                  <a:lnTo>
                    <a:pt x="2241987" y="1541557"/>
                  </a:lnTo>
                  <a:lnTo>
                    <a:pt x="2271857" y="1532413"/>
                  </a:lnTo>
                  <a:lnTo>
                    <a:pt x="2293193" y="1529974"/>
                  </a:lnTo>
                  <a:lnTo>
                    <a:pt x="2314529" y="1538509"/>
                  </a:lnTo>
                  <a:lnTo>
                    <a:pt x="2344400" y="1533632"/>
                  </a:lnTo>
                  <a:lnTo>
                    <a:pt x="2364517" y="1554358"/>
                  </a:lnTo>
                  <a:lnTo>
                    <a:pt x="2387681" y="1555577"/>
                  </a:lnTo>
                  <a:lnTo>
                    <a:pt x="2402312" y="1548262"/>
                  </a:lnTo>
                  <a:lnTo>
                    <a:pt x="2412675" y="1553749"/>
                  </a:lnTo>
                  <a:lnTo>
                    <a:pt x="2420600" y="1548872"/>
                  </a:lnTo>
                  <a:lnTo>
                    <a:pt x="2415113" y="1540947"/>
                  </a:lnTo>
                  <a:lnTo>
                    <a:pt x="2419381" y="1525707"/>
                  </a:lnTo>
                  <a:lnTo>
                    <a:pt x="2416333" y="1515344"/>
                  </a:lnTo>
                  <a:lnTo>
                    <a:pt x="2430963" y="1509248"/>
                  </a:lnTo>
                  <a:lnTo>
                    <a:pt x="2456566" y="1506809"/>
                  </a:lnTo>
                  <a:lnTo>
                    <a:pt x="2485217" y="1511077"/>
                  </a:lnTo>
                  <a:lnTo>
                    <a:pt x="2523013" y="1506200"/>
                  </a:lnTo>
                  <a:lnTo>
                    <a:pt x="2541300" y="1515344"/>
                  </a:lnTo>
                  <a:lnTo>
                    <a:pt x="2553492" y="1533632"/>
                  </a:lnTo>
                  <a:lnTo>
                    <a:pt x="2558979" y="1535461"/>
                  </a:lnTo>
                  <a:lnTo>
                    <a:pt x="2596164" y="1517782"/>
                  </a:lnTo>
                  <a:lnTo>
                    <a:pt x="2607747" y="1523878"/>
                  </a:lnTo>
                  <a:lnTo>
                    <a:pt x="2626035" y="1556187"/>
                  </a:lnTo>
                  <a:lnTo>
                    <a:pt x="2630912" y="1577523"/>
                  </a:lnTo>
                  <a:lnTo>
                    <a:pt x="2618720" y="1603126"/>
                  </a:lnTo>
                  <a:lnTo>
                    <a:pt x="2621158" y="1618366"/>
                  </a:lnTo>
                  <a:lnTo>
                    <a:pt x="2630912" y="1648237"/>
                  </a:lnTo>
                  <a:lnTo>
                    <a:pt x="2643104" y="1681765"/>
                  </a:lnTo>
                  <a:lnTo>
                    <a:pt x="2654076" y="1690299"/>
                  </a:lnTo>
                  <a:lnTo>
                    <a:pt x="2656515" y="1707368"/>
                  </a:lnTo>
                  <a:lnTo>
                    <a:pt x="2672364" y="1712245"/>
                  </a:lnTo>
                  <a:lnTo>
                    <a:pt x="2682728" y="1707368"/>
                  </a:lnTo>
                  <a:lnTo>
                    <a:pt x="2694920" y="1683593"/>
                  </a:lnTo>
                  <a:lnTo>
                    <a:pt x="2699187" y="1668353"/>
                  </a:lnTo>
                  <a:lnTo>
                    <a:pt x="2704674" y="1642141"/>
                  </a:lnTo>
                  <a:lnTo>
                    <a:pt x="2697358" y="1597030"/>
                  </a:lnTo>
                  <a:lnTo>
                    <a:pt x="2700406" y="1580571"/>
                  </a:lnTo>
                  <a:lnTo>
                    <a:pt x="2691262" y="1553139"/>
                  </a:lnTo>
                  <a:lnTo>
                    <a:pt x="2686995" y="1520221"/>
                  </a:lnTo>
                  <a:lnTo>
                    <a:pt x="2687604" y="1493398"/>
                  </a:lnTo>
                  <a:lnTo>
                    <a:pt x="2698578" y="1465966"/>
                  </a:lnTo>
                  <a:lnTo>
                    <a:pt x="2719914" y="1442801"/>
                  </a:lnTo>
                  <a:lnTo>
                    <a:pt x="2742468" y="1424513"/>
                  </a:lnTo>
                  <a:lnTo>
                    <a:pt x="2784531" y="1399520"/>
                  </a:lnTo>
                  <a:lnTo>
                    <a:pt x="2792456" y="1386109"/>
                  </a:lnTo>
                  <a:lnTo>
                    <a:pt x="2812572" y="1372088"/>
                  </a:lnTo>
                  <a:lnTo>
                    <a:pt x="2829642" y="1369649"/>
                  </a:lnTo>
                  <a:lnTo>
                    <a:pt x="2856464" y="1346485"/>
                  </a:lnTo>
                  <a:lnTo>
                    <a:pt x="2893040" y="1334902"/>
                  </a:lnTo>
                  <a:lnTo>
                    <a:pt x="2921082" y="1305641"/>
                  </a:lnTo>
                  <a:lnTo>
                    <a:pt x="2926568" y="1266017"/>
                  </a:lnTo>
                  <a:lnTo>
                    <a:pt x="2927178" y="1252606"/>
                  </a:lnTo>
                  <a:lnTo>
                    <a:pt x="2918643" y="1250168"/>
                  </a:lnTo>
                  <a:lnTo>
                    <a:pt x="2927787" y="1212373"/>
                  </a:lnTo>
                  <a:lnTo>
                    <a:pt x="2909499" y="1199571"/>
                  </a:lnTo>
                  <a:lnTo>
                    <a:pt x="2929006" y="1205667"/>
                  </a:lnTo>
                  <a:lnTo>
                    <a:pt x="2929006" y="1180673"/>
                  </a:lnTo>
                  <a:lnTo>
                    <a:pt x="2940588" y="1164214"/>
                  </a:lnTo>
                  <a:lnTo>
                    <a:pt x="2934492" y="1196523"/>
                  </a:lnTo>
                  <a:lnTo>
                    <a:pt x="2946684" y="1211763"/>
                  </a:lnTo>
                  <a:lnTo>
                    <a:pt x="2929006" y="1238585"/>
                  </a:lnTo>
                  <a:lnTo>
                    <a:pt x="2931444" y="1239805"/>
                  </a:lnTo>
                  <a:lnTo>
                    <a:pt x="2958267" y="1208715"/>
                  </a:lnTo>
                  <a:lnTo>
                    <a:pt x="2972898" y="1193475"/>
                  </a:lnTo>
                  <a:lnTo>
                    <a:pt x="2976555" y="1178235"/>
                  </a:lnTo>
                  <a:lnTo>
                    <a:pt x="2971068" y="1171529"/>
                  </a:lnTo>
                  <a:lnTo>
                    <a:pt x="2970459" y="1150193"/>
                  </a:lnTo>
                  <a:lnTo>
                    <a:pt x="2977774" y="1159947"/>
                  </a:lnTo>
                  <a:lnTo>
                    <a:pt x="2984480" y="1162385"/>
                  </a:lnTo>
                  <a:lnTo>
                    <a:pt x="2983870" y="1172139"/>
                  </a:lnTo>
                  <a:lnTo>
                    <a:pt x="3015570" y="1142269"/>
                  </a:lnTo>
                  <a:lnTo>
                    <a:pt x="3030810" y="1114837"/>
                  </a:lnTo>
                  <a:lnTo>
                    <a:pt x="3022275" y="1113008"/>
                  </a:lnTo>
                  <a:lnTo>
                    <a:pt x="3035076" y="1102035"/>
                  </a:lnTo>
                  <a:lnTo>
                    <a:pt x="3032638" y="1106912"/>
                  </a:lnTo>
                  <a:lnTo>
                    <a:pt x="3052755" y="1106912"/>
                  </a:lnTo>
                  <a:lnTo>
                    <a:pt x="3100304" y="1095329"/>
                  </a:lnTo>
                  <a:lnTo>
                    <a:pt x="3093598" y="1088014"/>
                  </a:lnTo>
                  <a:lnTo>
                    <a:pt x="3045440" y="1095329"/>
                  </a:lnTo>
                  <a:lnTo>
                    <a:pt x="3074700" y="1084357"/>
                  </a:lnTo>
                  <a:lnTo>
                    <a:pt x="3093598" y="1082528"/>
                  </a:lnTo>
                  <a:lnTo>
                    <a:pt x="3108228" y="1080699"/>
                  </a:lnTo>
                  <a:lnTo>
                    <a:pt x="3133222" y="1073993"/>
                  </a:lnTo>
                  <a:lnTo>
                    <a:pt x="3147852" y="1074603"/>
                  </a:lnTo>
                  <a:lnTo>
                    <a:pt x="3171018" y="1068507"/>
                  </a:lnTo>
                  <a:lnTo>
                    <a:pt x="3177114" y="1058144"/>
                  </a:lnTo>
                  <a:lnTo>
                    <a:pt x="3170408" y="1049609"/>
                  </a:lnTo>
                  <a:lnTo>
                    <a:pt x="3169188" y="1063021"/>
                  </a:lnTo>
                  <a:lnTo>
                    <a:pt x="3156387" y="1062411"/>
                  </a:lnTo>
                  <a:lnTo>
                    <a:pt x="3152730" y="1042294"/>
                  </a:lnTo>
                  <a:lnTo>
                    <a:pt x="3159435" y="1022177"/>
                  </a:lnTo>
                  <a:lnTo>
                    <a:pt x="3167970" y="1014253"/>
                  </a:lnTo>
                  <a:lnTo>
                    <a:pt x="3191744" y="991697"/>
                  </a:lnTo>
                  <a:lnTo>
                    <a:pt x="3227710" y="980725"/>
                  </a:lnTo>
                  <a:lnTo>
                    <a:pt x="3264286" y="967923"/>
                  </a:lnTo>
                  <a:lnTo>
                    <a:pt x="3302691" y="949635"/>
                  </a:lnTo>
                  <a:lnTo>
                    <a:pt x="3301472" y="937443"/>
                  </a:lnTo>
                  <a:lnTo>
                    <a:pt x="3288670" y="916107"/>
                  </a:lnTo>
                  <a:lnTo>
                    <a:pt x="3305739" y="864291"/>
                  </a:lnTo>
                  <a:lnTo>
                    <a:pt x="3296595" y="853318"/>
                  </a:lnTo>
                  <a:lnTo>
                    <a:pt x="3274040" y="860024"/>
                  </a:lnTo>
                  <a:lnTo>
                    <a:pt x="3267334" y="849661"/>
                  </a:lnTo>
                  <a:lnTo>
                    <a:pt x="3233806" y="878312"/>
                  </a:lnTo>
                  <a:lnTo>
                    <a:pt x="3214299" y="908182"/>
                  </a:lnTo>
                  <a:lnTo>
                    <a:pt x="3197840" y="925251"/>
                  </a:lnTo>
                  <a:lnTo>
                    <a:pt x="3182600" y="930737"/>
                  </a:lnTo>
                  <a:lnTo>
                    <a:pt x="3172236" y="932566"/>
                  </a:lnTo>
                  <a:lnTo>
                    <a:pt x="3166140" y="942320"/>
                  </a:lnTo>
                  <a:lnTo>
                    <a:pt x="3109448" y="942320"/>
                  </a:lnTo>
                  <a:lnTo>
                    <a:pt x="3062508" y="942320"/>
                  </a:lnTo>
                  <a:lnTo>
                    <a:pt x="3046050" y="949635"/>
                  </a:lnTo>
                  <a:lnTo>
                    <a:pt x="3005206" y="975238"/>
                  </a:lnTo>
                  <a:lnTo>
                    <a:pt x="3006426" y="980725"/>
                  </a:lnTo>
                  <a:lnTo>
                    <a:pt x="3002768" y="995355"/>
                  </a:lnTo>
                  <a:lnTo>
                    <a:pt x="2974726" y="1007547"/>
                  </a:lnTo>
                  <a:lnTo>
                    <a:pt x="2950952" y="1004499"/>
                  </a:lnTo>
                  <a:lnTo>
                    <a:pt x="2926568" y="1003280"/>
                  </a:lnTo>
                  <a:lnTo>
                    <a:pt x="2910718" y="1007547"/>
                  </a:lnTo>
                  <a:lnTo>
                    <a:pt x="2908890" y="1018520"/>
                  </a:lnTo>
                  <a:lnTo>
                    <a:pt x="2908890" y="1018520"/>
                  </a:lnTo>
                  <a:lnTo>
                    <a:pt x="2908280" y="1022177"/>
                  </a:lnTo>
                  <a:lnTo>
                    <a:pt x="2872923" y="1044733"/>
                  </a:lnTo>
                  <a:lnTo>
                    <a:pt x="2845491" y="1055705"/>
                  </a:lnTo>
                  <a:lnTo>
                    <a:pt x="2827812" y="1060582"/>
                  </a:lnTo>
                  <a:lnTo>
                    <a:pt x="2805258" y="1070945"/>
                  </a:lnTo>
                  <a:lnTo>
                    <a:pt x="2780874" y="1076432"/>
                  </a:lnTo>
                  <a:lnTo>
                    <a:pt x="2765634" y="1074603"/>
                  </a:lnTo>
                  <a:lnTo>
                    <a:pt x="2749174" y="1066678"/>
                  </a:lnTo>
                  <a:lnTo>
                    <a:pt x="2765634" y="1052048"/>
                  </a:lnTo>
                  <a:lnTo>
                    <a:pt x="2765634" y="1052048"/>
                  </a:lnTo>
                  <a:lnTo>
                    <a:pt x="2777826" y="1038637"/>
                  </a:lnTo>
                  <a:lnTo>
                    <a:pt x="2800380" y="1017910"/>
                  </a:lnTo>
                  <a:lnTo>
                    <a:pt x="2800380" y="1017910"/>
                  </a:lnTo>
                  <a:lnTo>
                    <a:pt x="2800380" y="1017910"/>
                  </a:lnTo>
                  <a:lnTo>
                    <a:pt x="2804648" y="1002670"/>
                  </a:lnTo>
                  <a:lnTo>
                    <a:pt x="2807696" y="981334"/>
                  </a:lnTo>
                  <a:lnTo>
                    <a:pt x="2797942" y="977067"/>
                  </a:lnTo>
                  <a:lnTo>
                    <a:pt x="2771730" y="994136"/>
                  </a:lnTo>
                  <a:lnTo>
                    <a:pt x="2766243" y="993526"/>
                  </a:lnTo>
                  <a:lnTo>
                    <a:pt x="2768072" y="984382"/>
                  </a:lnTo>
                  <a:lnTo>
                    <a:pt x="2791236" y="969142"/>
                  </a:lnTo>
                  <a:lnTo>
                    <a:pt x="2800990" y="952073"/>
                  </a:lnTo>
                  <a:lnTo>
                    <a:pt x="2805258" y="935005"/>
                  </a:lnTo>
                  <a:lnTo>
                    <a:pt x="2788798" y="920374"/>
                  </a:lnTo>
                  <a:lnTo>
                    <a:pt x="2766243" y="912449"/>
                  </a:lnTo>
                  <a:lnTo>
                    <a:pt x="2755880" y="927080"/>
                  </a:lnTo>
                  <a:lnTo>
                    <a:pt x="2747346" y="930737"/>
                  </a:lnTo>
                  <a:lnTo>
                    <a:pt x="2733934" y="949635"/>
                  </a:lnTo>
                  <a:lnTo>
                    <a:pt x="2736372" y="936833"/>
                  </a:lnTo>
                  <a:lnTo>
                    <a:pt x="2720523" y="945977"/>
                  </a:lnTo>
                  <a:lnTo>
                    <a:pt x="2707722" y="958169"/>
                  </a:lnTo>
                  <a:lnTo>
                    <a:pt x="2691872" y="977067"/>
                  </a:lnTo>
                  <a:lnTo>
                    <a:pt x="2683947" y="992917"/>
                  </a:lnTo>
                  <a:lnTo>
                    <a:pt x="2684556" y="1016081"/>
                  </a:lnTo>
                  <a:lnTo>
                    <a:pt x="2673584" y="1040465"/>
                  </a:lnTo>
                  <a:lnTo>
                    <a:pt x="2653467" y="1058753"/>
                  </a:lnTo>
                  <a:lnTo>
                    <a:pt x="2644932" y="1064240"/>
                  </a:lnTo>
                  <a:lnTo>
                    <a:pt x="2635179" y="1068507"/>
                  </a:lnTo>
                  <a:lnTo>
                    <a:pt x="2624206" y="1068507"/>
                  </a:lnTo>
                  <a:lnTo>
                    <a:pt x="2622378" y="1066069"/>
                  </a:lnTo>
                  <a:lnTo>
                    <a:pt x="2621768" y="1045952"/>
                  </a:lnTo>
                  <a:lnTo>
                    <a:pt x="2626035" y="1036198"/>
                  </a:lnTo>
                  <a:lnTo>
                    <a:pt x="2630302" y="1027054"/>
                  </a:lnTo>
                  <a:lnTo>
                    <a:pt x="2633960" y="1008766"/>
                  </a:lnTo>
                  <a:lnTo>
                    <a:pt x="2649200" y="987430"/>
                  </a:lnTo>
                  <a:lnTo>
                    <a:pt x="2666878" y="961217"/>
                  </a:lnTo>
                  <a:lnTo>
                    <a:pt x="2694920" y="932566"/>
                  </a:lnTo>
                  <a:lnTo>
                    <a:pt x="2690652" y="932566"/>
                  </a:lnTo>
                  <a:lnTo>
                    <a:pt x="2657734" y="956950"/>
                  </a:lnTo>
                  <a:lnTo>
                    <a:pt x="2655296" y="952683"/>
                  </a:lnTo>
                  <a:lnTo>
                    <a:pt x="2672974" y="938662"/>
                  </a:lnTo>
                  <a:lnTo>
                    <a:pt x="2701626" y="914278"/>
                  </a:lnTo>
                  <a:lnTo>
                    <a:pt x="2724180" y="911230"/>
                  </a:lnTo>
                  <a:lnTo>
                    <a:pt x="2751003" y="903305"/>
                  </a:lnTo>
                  <a:lnTo>
                    <a:pt x="2773558" y="907573"/>
                  </a:lnTo>
                  <a:lnTo>
                    <a:pt x="2774168" y="907573"/>
                  </a:lnTo>
                  <a:lnTo>
                    <a:pt x="2802819" y="904525"/>
                  </a:lnTo>
                  <a:lnTo>
                    <a:pt x="2793675" y="889285"/>
                  </a:lnTo>
                  <a:lnTo>
                    <a:pt x="2793675" y="889285"/>
                  </a:lnTo>
                  <a:lnTo>
                    <a:pt x="2786360" y="888065"/>
                  </a:lnTo>
                  <a:lnTo>
                    <a:pt x="2786360" y="888065"/>
                  </a:lnTo>
                  <a:lnTo>
                    <a:pt x="2786360" y="888065"/>
                  </a:lnTo>
                  <a:lnTo>
                    <a:pt x="2777826" y="886237"/>
                  </a:lnTo>
                  <a:lnTo>
                    <a:pt x="2775387" y="875873"/>
                  </a:lnTo>
                  <a:lnTo>
                    <a:pt x="2744298" y="878921"/>
                  </a:lnTo>
                  <a:lnTo>
                    <a:pt x="2713818" y="887456"/>
                  </a:lnTo>
                  <a:lnTo>
                    <a:pt x="2698578" y="873435"/>
                  </a:lnTo>
                  <a:lnTo>
                    <a:pt x="2683338" y="868558"/>
                  </a:lnTo>
                  <a:lnTo>
                    <a:pt x="2702235" y="848441"/>
                  </a:lnTo>
                  <a:lnTo>
                    <a:pt x="2669926" y="860633"/>
                  </a:lnTo>
                  <a:lnTo>
                    <a:pt x="2640056" y="873435"/>
                  </a:lnTo>
                  <a:lnTo>
                    <a:pt x="2612014" y="882579"/>
                  </a:lnTo>
                  <a:lnTo>
                    <a:pt x="2599212" y="869777"/>
                  </a:lnTo>
                  <a:lnTo>
                    <a:pt x="2565684" y="877702"/>
                  </a:lnTo>
                  <a:lnTo>
                    <a:pt x="2568123" y="872216"/>
                  </a:lnTo>
                  <a:lnTo>
                    <a:pt x="2596164" y="856366"/>
                  </a:lnTo>
                  <a:lnTo>
                    <a:pt x="2624816" y="841126"/>
                  </a:lnTo>
                  <a:lnTo>
                    <a:pt x="2660782" y="828325"/>
                  </a:lnTo>
                  <a:lnTo>
                    <a:pt x="2660782" y="828325"/>
                  </a:lnTo>
                  <a:lnTo>
                    <a:pt x="2660782" y="828325"/>
                  </a:lnTo>
                  <a:lnTo>
                    <a:pt x="2628474" y="818571"/>
                  </a:lnTo>
                  <a:lnTo>
                    <a:pt x="2601651" y="823448"/>
                  </a:lnTo>
                  <a:lnTo>
                    <a:pt x="2578486" y="811865"/>
                  </a:lnTo>
                  <a:lnTo>
                    <a:pt x="2550444" y="805769"/>
                  </a:lnTo>
                  <a:lnTo>
                    <a:pt x="2530938" y="803331"/>
                  </a:lnTo>
                  <a:lnTo>
                    <a:pt x="2524841" y="797235"/>
                  </a:lnTo>
                  <a:lnTo>
                    <a:pt x="2529718" y="776509"/>
                  </a:lnTo>
                  <a:close/>
                  <a:moveTo>
                    <a:pt x="1063021" y="490606"/>
                  </a:moveTo>
                  <a:lnTo>
                    <a:pt x="1105083" y="473537"/>
                  </a:lnTo>
                  <a:lnTo>
                    <a:pt x="1105083" y="462565"/>
                  </a:lnTo>
                  <a:lnTo>
                    <a:pt x="1089233" y="460126"/>
                  </a:lnTo>
                  <a:lnTo>
                    <a:pt x="1068507" y="465613"/>
                  </a:lnTo>
                  <a:lnTo>
                    <a:pt x="1029493" y="478414"/>
                  </a:lnTo>
                  <a:lnTo>
                    <a:pt x="1016081" y="494873"/>
                  </a:lnTo>
                  <a:lnTo>
                    <a:pt x="1020349" y="504627"/>
                  </a:lnTo>
                  <a:lnTo>
                    <a:pt x="1063021" y="490606"/>
                  </a:lnTo>
                  <a:close/>
                  <a:moveTo>
                    <a:pt x="827105" y="390632"/>
                  </a:moveTo>
                  <a:lnTo>
                    <a:pt x="841126" y="376611"/>
                  </a:lnTo>
                  <a:lnTo>
                    <a:pt x="823448" y="373563"/>
                  </a:lnTo>
                  <a:lnTo>
                    <a:pt x="788701" y="379659"/>
                  </a:lnTo>
                  <a:lnTo>
                    <a:pt x="793577" y="389413"/>
                  </a:lnTo>
                  <a:lnTo>
                    <a:pt x="803331" y="396118"/>
                  </a:lnTo>
                  <a:lnTo>
                    <a:pt x="827105" y="390632"/>
                  </a:lnTo>
                  <a:close/>
                  <a:moveTo>
                    <a:pt x="834421" y="254691"/>
                  </a:moveTo>
                  <a:lnTo>
                    <a:pt x="815523" y="268102"/>
                  </a:lnTo>
                  <a:lnTo>
                    <a:pt x="817961" y="271150"/>
                  </a:lnTo>
                  <a:lnTo>
                    <a:pt x="843565" y="268712"/>
                  </a:lnTo>
                  <a:lnTo>
                    <a:pt x="845393" y="275417"/>
                  </a:lnTo>
                  <a:lnTo>
                    <a:pt x="855757" y="282733"/>
                  </a:lnTo>
                  <a:lnTo>
                    <a:pt x="885627" y="275417"/>
                  </a:lnTo>
                  <a:lnTo>
                    <a:pt x="892942" y="271760"/>
                  </a:lnTo>
                  <a:lnTo>
                    <a:pt x="872825" y="266883"/>
                  </a:lnTo>
                  <a:lnTo>
                    <a:pt x="863072" y="257739"/>
                  </a:lnTo>
                  <a:lnTo>
                    <a:pt x="842345" y="261397"/>
                  </a:lnTo>
                  <a:lnTo>
                    <a:pt x="834421" y="254691"/>
                  </a:lnTo>
                  <a:close/>
                  <a:moveTo>
                    <a:pt x="1595811" y="9632"/>
                  </a:moveTo>
                  <a:lnTo>
                    <a:pt x="1568989" y="2926"/>
                  </a:lnTo>
                  <a:lnTo>
                    <a:pt x="1506809" y="19995"/>
                  </a:lnTo>
                  <a:lnTo>
                    <a:pt x="1487302" y="18166"/>
                  </a:lnTo>
                  <a:lnTo>
                    <a:pt x="1420246" y="32187"/>
                  </a:lnTo>
                  <a:lnTo>
                    <a:pt x="1390985" y="35845"/>
                  </a:lnTo>
                  <a:lnTo>
                    <a:pt x="1343437" y="51085"/>
                  </a:lnTo>
                  <a:lnTo>
                    <a:pt x="1314176" y="66934"/>
                  </a:lnTo>
                  <a:lnTo>
                    <a:pt x="1261750" y="82174"/>
                  </a:lnTo>
                  <a:lnTo>
                    <a:pt x="1215421" y="82784"/>
                  </a:lnTo>
                  <a:lnTo>
                    <a:pt x="1177016" y="100462"/>
                  </a:lnTo>
                  <a:lnTo>
                    <a:pt x="1196523" y="110825"/>
                  </a:lnTo>
                  <a:lnTo>
                    <a:pt x="1200790" y="124846"/>
                  </a:lnTo>
                  <a:lnTo>
                    <a:pt x="1195913" y="141305"/>
                  </a:lnTo>
                  <a:lnTo>
                    <a:pt x="1209934" y="154107"/>
                  </a:lnTo>
                  <a:lnTo>
                    <a:pt x="1202619" y="175443"/>
                  </a:lnTo>
                  <a:lnTo>
                    <a:pt x="1146536" y="176662"/>
                  </a:lnTo>
                  <a:lnTo>
                    <a:pt x="1172749" y="159593"/>
                  </a:lnTo>
                  <a:lnTo>
                    <a:pt x="1152022" y="159593"/>
                  </a:lnTo>
                  <a:lnTo>
                    <a:pt x="1072165" y="176053"/>
                  </a:lnTo>
                  <a:lnTo>
                    <a:pt x="1016691" y="190073"/>
                  </a:lnTo>
                  <a:lnTo>
                    <a:pt x="1022787" y="210190"/>
                  </a:lnTo>
                  <a:lnTo>
                    <a:pt x="1015472" y="223601"/>
                  </a:lnTo>
                  <a:lnTo>
                    <a:pt x="1042904" y="232136"/>
                  </a:lnTo>
                  <a:lnTo>
                    <a:pt x="1084966" y="227869"/>
                  </a:lnTo>
                  <a:lnTo>
                    <a:pt x="1095939" y="235793"/>
                  </a:lnTo>
                  <a:lnTo>
                    <a:pt x="1113617" y="227869"/>
                  </a:lnTo>
                  <a:lnTo>
                    <a:pt x="1150803" y="220553"/>
                  </a:lnTo>
                  <a:lnTo>
                    <a:pt x="1167262" y="220553"/>
                  </a:lnTo>
                  <a:lnTo>
                    <a:pt x="1131296" y="233355"/>
                  </a:lnTo>
                  <a:lnTo>
                    <a:pt x="1138001" y="239451"/>
                  </a:lnTo>
                  <a:lnTo>
                    <a:pt x="1122761" y="255301"/>
                  </a:lnTo>
                  <a:lnTo>
                    <a:pt x="1089233" y="266273"/>
                  </a:lnTo>
                  <a:lnTo>
                    <a:pt x="1073993" y="263225"/>
                  </a:lnTo>
                  <a:lnTo>
                    <a:pt x="1031321" y="279685"/>
                  </a:lnTo>
                  <a:lnTo>
                    <a:pt x="1020349" y="274198"/>
                  </a:lnTo>
                  <a:lnTo>
                    <a:pt x="995355" y="276637"/>
                  </a:lnTo>
                  <a:lnTo>
                    <a:pt x="963046" y="294925"/>
                  </a:lnTo>
                  <a:lnTo>
                    <a:pt x="916717" y="313822"/>
                  </a:lnTo>
                  <a:lnTo>
                    <a:pt x="881360" y="334549"/>
                  </a:lnTo>
                  <a:lnTo>
                    <a:pt x="883189" y="349179"/>
                  </a:lnTo>
                  <a:lnTo>
                    <a:pt x="858805" y="369296"/>
                  </a:lnTo>
                  <a:lnTo>
                    <a:pt x="867339" y="377830"/>
                  </a:lnTo>
                  <a:lnTo>
                    <a:pt x="870387" y="394289"/>
                  </a:lnTo>
                  <a:lnTo>
                    <a:pt x="914278" y="387584"/>
                  </a:lnTo>
                  <a:lnTo>
                    <a:pt x="916717" y="400385"/>
                  </a:lnTo>
                  <a:lnTo>
                    <a:pt x="896600" y="413187"/>
                  </a:lnTo>
                  <a:lnTo>
                    <a:pt x="874654" y="434523"/>
                  </a:lnTo>
                  <a:lnTo>
                    <a:pt x="891723" y="434523"/>
                  </a:lnTo>
                  <a:lnTo>
                    <a:pt x="935614" y="420502"/>
                  </a:lnTo>
                  <a:lnTo>
                    <a:pt x="925861" y="438181"/>
                  </a:lnTo>
                  <a:lnTo>
                    <a:pt x="947806" y="425379"/>
                  </a:lnTo>
                  <a:lnTo>
                    <a:pt x="945368" y="443667"/>
                  </a:lnTo>
                  <a:lnTo>
                    <a:pt x="974629" y="430256"/>
                  </a:lnTo>
                  <a:lnTo>
                    <a:pt x="977067" y="436961"/>
                  </a:lnTo>
                  <a:lnTo>
                    <a:pt x="1020958" y="425989"/>
                  </a:lnTo>
                  <a:lnTo>
                    <a:pt x="983163" y="446715"/>
                  </a:lnTo>
                  <a:lnTo>
                    <a:pt x="948416" y="474147"/>
                  </a:lnTo>
                  <a:lnTo>
                    <a:pt x="913669" y="486949"/>
                  </a:lnTo>
                  <a:lnTo>
                    <a:pt x="899648" y="494264"/>
                  </a:lnTo>
                  <a:lnTo>
                    <a:pt x="836859" y="516209"/>
                  </a:lnTo>
                  <a:lnTo>
                    <a:pt x="806989" y="530840"/>
                  </a:lnTo>
                  <a:lnTo>
                    <a:pt x="767365" y="535107"/>
                  </a:lnTo>
                  <a:lnTo>
                    <a:pt x="715549" y="555224"/>
                  </a:lnTo>
                  <a:lnTo>
                    <a:pt x="675315" y="566197"/>
                  </a:lnTo>
                  <a:lnTo>
                    <a:pt x="625937" y="583265"/>
                  </a:lnTo>
                  <a:lnTo>
                    <a:pt x="623499" y="589361"/>
                  </a:lnTo>
                  <a:lnTo>
                    <a:pt x="684459" y="578998"/>
                  </a:lnTo>
                  <a:lnTo>
                    <a:pt x="721035" y="566806"/>
                  </a:lnTo>
                  <a:lnTo>
                    <a:pt x="763097" y="554614"/>
                  </a:lnTo>
                  <a:lnTo>
                    <a:pt x="800283" y="544251"/>
                  </a:lnTo>
                  <a:lnTo>
                    <a:pt x="817352" y="547299"/>
                  </a:lnTo>
                  <a:lnTo>
                    <a:pt x="866729" y="531449"/>
                  </a:lnTo>
                  <a:lnTo>
                    <a:pt x="894161" y="514381"/>
                  </a:lnTo>
                  <a:lnTo>
                    <a:pt x="958169" y="495483"/>
                  </a:lnTo>
                  <a:lnTo>
                    <a:pt x="981944" y="479633"/>
                  </a:lnTo>
                  <a:lnTo>
                    <a:pt x="1022177" y="468661"/>
                  </a:lnTo>
                  <a:lnTo>
                    <a:pt x="1068507" y="453421"/>
                  </a:lnTo>
                  <a:lnTo>
                    <a:pt x="1122761" y="427817"/>
                  </a:lnTo>
                  <a:lnTo>
                    <a:pt x="1121542" y="410139"/>
                  </a:lnTo>
                  <a:lnTo>
                    <a:pt x="1189208" y="385145"/>
                  </a:lnTo>
                  <a:lnTo>
                    <a:pt x="1234318" y="361371"/>
                  </a:lnTo>
                  <a:lnTo>
                    <a:pt x="1290401" y="341864"/>
                  </a:lnTo>
                  <a:lnTo>
                    <a:pt x="1287963" y="350398"/>
                  </a:lnTo>
                  <a:lnTo>
                    <a:pt x="1247120" y="361371"/>
                  </a:lnTo>
                  <a:lnTo>
                    <a:pt x="1196523" y="396118"/>
                  </a:lnTo>
                  <a:lnTo>
                    <a:pt x="1177016" y="417454"/>
                  </a:lnTo>
                  <a:lnTo>
                    <a:pt x="1216030" y="409529"/>
                  </a:lnTo>
                  <a:lnTo>
                    <a:pt x="1253216" y="397947"/>
                  </a:lnTo>
                  <a:lnTo>
                    <a:pt x="1292840" y="390022"/>
                  </a:lnTo>
                  <a:lnTo>
                    <a:pt x="1310518" y="388193"/>
                  </a:lnTo>
                  <a:lnTo>
                    <a:pt x="1331854" y="363200"/>
                  </a:lnTo>
                  <a:lnTo>
                    <a:pt x="1370259" y="355885"/>
                  </a:lnTo>
                  <a:lnTo>
                    <a:pt x="1386109" y="371125"/>
                  </a:lnTo>
                  <a:lnTo>
                    <a:pt x="1422685" y="387584"/>
                  </a:lnTo>
                  <a:lnTo>
                    <a:pt x="1463528" y="384536"/>
                  </a:lnTo>
                  <a:lnTo>
                    <a:pt x="1498275" y="396728"/>
                  </a:lnTo>
                  <a:lnTo>
                    <a:pt x="1517782" y="403433"/>
                  </a:lnTo>
                  <a:lnTo>
                    <a:pt x="1537899" y="440619"/>
                  </a:lnTo>
                  <a:lnTo>
                    <a:pt x="1560454" y="450982"/>
                  </a:lnTo>
                  <a:lnTo>
                    <a:pt x="1603736" y="452201"/>
                  </a:lnTo>
                  <a:lnTo>
                    <a:pt x="1628729" y="454640"/>
                  </a:lnTo>
                  <a:lnTo>
                    <a:pt x="1612270" y="488168"/>
                  </a:lnTo>
                  <a:lnTo>
                    <a:pt x="1622024" y="518038"/>
                  </a:lnTo>
                  <a:lnTo>
                    <a:pt x="1601907" y="549737"/>
                  </a:lnTo>
                  <a:lnTo>
                    <a:pt x="1617147" y="561320"/>
                  </a:lnTo>
                  <a:lnTo>
                    <a:pt x="1620805" y="574731"/>
                  </a:lnTo>
                  <a:lnTo>
                    <a:pt x="1620805" y="574731"/>
                  </a:lnTo>
                  <a:lnTo>
                    <a:pt x="1651894" y="557053"/>
                  </a:lnTo>
                  <a:lnTo>
                    <a:pt x="1670792" y="534497"/>
                  </a:lnTo>
                  <a:lnTo>
                    <a:pt x="1642750" y="511333"/>
                  </a:lnTo>
                  <a:lnTo>
                    <a:pt x="1651894" y="469880"/>
                  </a:lnTo>
                  <a:lnTo>
                    <a:pt x="1658600" y="444277"/>
                  </a:lnTo>
                  <a:lnTo>
                    <a:pt x="1648237" y="427817"/>
                  </a:lnTo>
                  <a:lnTo>
                    <a:pt x="1643969" y="413187"/>
                  </a:lnTo>
                  <a:lnTo>
                    <a:pt x="1647017" y="394899"/>
                  </a:lnTo>
                  <a:lnTo>
                    <a:pt x="1608003" y="406481"/>
                  </a:lnTo>
                  <a:lnTo>
                    <a:pt x="1561673" y="426598"/>
                  </a:lnTo>
                  <a:lnTo>
                    <a:pt x="1560454" y="402824"/>
                  </a:lnTo>
                  <a:lnTo>
                    <a:pt x="1556797" y="386974"/>
                  </a:lnTo>
                  <a:lnTo>
                    <a:pt x="1540337" y="377221"/>
                  </a:lnTo>
                  <a:lnTo>
                    <a:pt x="1514734" y="376611"/>
                  </a:lnTo>
                  <a:lnTo>
                    <a:pt x="1730533" y="179101"/>
                  </a:lnTo>
                  <a:lnTo>
                    <a:pt x="1878665" y="55961"/>
                  </a:lnTo>
                  <a:lnTo>
                    <a:pt x="1878665" y="55961"/>
                  </a:lnTo>
                  <a:lnTo>
                    <a:pt x="1878665" y="55961"/>
                  </a:lnTo>
                  <a:lnTo>
                    <a:pt x="1857329" y="51694"/>
                  </a:lnTo>
                  <a:lnTo>
                    <a:pt x="1832336" y="41941"/>
                  </a:lnTo>
                  <a:lnTo>
                    <a:pt x="1792712" y="46817"/>
                  </a:lnTo>
                  <a:lnTo>
                    <a:pt x="1779301" y="42550"/>
                  </a:lnTo>
                  <a:lnTo>
                    <a:pt x="1736019" y="39502"/>
                  </a:lnTo>
                  <a:lnTo>
                    <a:pt x="1698224" y="29749"/>
                  </a:lnTo>
                  <a:lnTo>
                    <a:pt x="1668963" y="32797"/>
                  </a:lnTo>
                  <a:lnTo>
                    <a:pt x="1639093" y="27310"/>
                  </a:lnTo>
                  <a:lnTo>
                    <a:pt x="1651285" y="19995"/>
                  </a:lnTo>
                  <a:lnTo>
                    <a:pt x="1612880" y="18166"/>
                  </a:lnTo>
                  <a:lnTo>
                    <a:pt x="1592763" y="24262"/>
                  </a:lnTo>
                  <a:lnTo>
                    <a:pt x="1595811" y="963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1" name="Google Shape;1281;p67"/>
            <p:cNvSpPr/>
            <p:nvPr/>
          </p:nvSpPr>
          <p:spPr>
            <a:xfrm>
              <a:off x="7948749" y="2386800"/>
              <a:ext cx="542036" cy="302399"/>
            </a:xfrm>
            <a:custGeom>
              <a:rect b="b" l="l" r="r" t="t"/>
              <a:pathLst>
                <a:path extrusionOk="0" h="323088" w="579120">
                  <a:moveTo>
                    <a:pt x="499141" y="127284"/>
                  </a:moveTo>
                  <a:lnTo>
                    <a:pt x="483901" y="134600"/>
                  </a:lnTo>
                  <a:lnTo>
                    <a:pt x="450982" y="160812"/>
                  </a:lnTo>
                  <a:lnTo>
                    <a:pt x="445496" y="188244"/>
                  </a:lnTo>
                  <a:lnTo>
                    <a:pt x="433913" y="188244"/>
                  </a:lnTo>
                  <a:lnTo>
                    <a:pt x="419893" y="169956"/>
                  </a:lnTo>
                  <a:lnTo>
                    <a:pt x="379658" y="168737"/>
                  </a:lnTo>
                  <a:lnTo>
                    <a:pt x="363809" y="138257"/>
                  </a:lnTo>
                  <a:lnTo>
                    <a:pt x="348569" y="137648"/>
                  </a:lnTo>
                  <a:lnTo>
                    <a:pt x="339425" y="99852"/>
                  </a:lnTo>
                  <a:lnTo>
                    <a:pt x="293705" y="72420"/>
                  </a:lnTo>
                  <a:lnTo>
                    <a:pt x="241280" y="75468"/>
                  </a:lnTo>
                  <a:lnTo>
                    <a:pt x="206533" y="80955"/>
                  </a:lnTo>
                  <a:lnTo>
                    <a:pt x="166909" y="47427"/>
                  </a:lnTo>
                  <a:lnTo>
                    <a:pt x="137648" y="33406"/>
                  </a:lnTo>
                  <a:lnTo>
                    <a:pt x="82174" y="5974"/>
                  </a:lnTo>
                  <a:lnTo>
                    <a:pt x="75469" y="2926"/>
                  </a:lnTo>
                  <a:lnTo>
                    <a:pt x="2926" y="24872"/>
                  </a:lnTo>
                  <a:lnTo>
                    <a:pt x="40721" y="163860"/>
                  </a:lnTo>
                  <a:lnTo>
                    <a:pt x="76078" y="163251"/>
                  </a:lnTo>
                  <a:lnTo>
                    <a:pt x="66325" y="144353"/>
                  </a:lnTo>
                  <a:lnTo>
                    <a:pt x="89489" y="130942"/>
                  </a:lnTo>
                  <a:lnTo>
                    <a:pt x="109606" y="108996"/>
                  </a:lnTo>
                  <a:lnTo>
                    <a:pt x="157154" y="129113"/>
                  </a:lnTo>
                  <a:lnTo>
                    <a:pt x="168737" y="158984"/>
                  </a:lnTo>
                  <a:lnTo>
                    <a:pt x="182758" y="166908"/>
                  </a:lnTo>
                  <a:lnTo>
                    <a:pt x="216286" y="165080"/>
                  </a:lnTo>
                  <a:lnTo>
                    <a:pt x="228478" y="172395"/>
                  </a:lnTo>
                  <a:lnTo>
                    <a:pt x="254690" y="211409"/>
                  </a:lnTo>
                  <a:lnTo>
                    <a:pt x="297362" y="238232"/>
                  </a:lnTo>
                  <a:lnTo>
                    <a:pt x="322966" y="256520"/>
                  </a:lnTo>
                  <a:lnTo>
                    <a:pt x="360761" y="276027"/>
                  </a:lnTo>
                  <a:lnTo>
                    <a:pt x="407701" y="292486"/>
                  </a:lnTo>
                  <a:lnTo>
                    <a:pt x="412577" y="316870"/>
                  </a:lnTo>
                  <a:lnTo>
                    <a:pt x="430256" y="316870"/>
                  </a:lnTo>
                  <a:lnTo>
                    <a:pt x="456469" y="325404"/>
                  </a:lnTo>
                  <a:lnTo>
                    <a:pt x="464393" y="285171"/>
                  </a:lnTo>
                  <a:lnTo>
                    <a:pt x="449762" y="256520"/>
                  </a:lnTo>
                  <a:lnTo>
                    <a:pt x="424160" y="246766"/>
                  </a:lnTo>
                  <a:lnTo>
                    <a:pt x="427817" y="229697"/>
                  </a:lnTo>
                  <a:lnTo>
                    <a:pt x="454640" y="231526"/>
                  </a:lnTo>
                  <a:lnTo>
                    <a:pt x="463784" y="210190"/>
                  </a:lnTo>
                  <a:lnTo>
                    <a:pt x="466832" y="185806"/>
                  </a:lnTo>
                  <a:lnTo>
                    <a:pt x="505846" y="176662"/>
                  </a:lnTo>
                  <a:lnTo>
                    <a:pt x="504626" y="194340"/>
                  </a:lnTo>
                  <a:lnTo>
                    <a:pt x="512552" y="205313"/>
                  </a:lnTo>
                  <a:lnTo>
                    <a:pt x="525353" y="204094"/>
                  </a:lnTo>
                  <a:lnTo>
                    <a:pt x="550346" y="207752"/>
                  </a:lnTo>
                  <a:lnTo>
                    <a:pt x="582046" y="180320"/>
                  </a:lnTo>
                  <a:lnTo>
                    <a:pt x="538765" y="160203"/>
                  </a:lnTo>
                  <a:lnTo>
                    <a:pt x="519257" y="169956"/>
                  </a:lnTo>
                  <a:lnTo>
                    <a:pt x="491216" y="155936"/>
                  </a:lnTo>
                  <a:lnTo>
                    <a:pt x="510113" y="130942"/>
                  </a:lnTo>
                  <a:lnTo>
                    <a:pt x="499141" y="12728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2" name="Google Shape;1282;p67"/>
            <p:cNvSpPr/>
            <p:nvPr/>
          </p:nvSpPr>
          <p:spPr>
            <a:xfrm>
              <a:off x="3999872" y="3596967"/>
              <a:ext cx="433629" cy="416512"/>
            </a:xfrm>
            <a:custGeom>
              <a:rect b="b" l="l" r="r" t="t"/>
              <a:pathLst>
                <a:path extrusionOk="0" h="445008" w="463296">
                  <a:moveTo>
                    <a:pt x="464393" y="149840"/>
                  </a:moveTo>
                  <a:lnTo>
                    <a:pt x="450982" y="140696"/>
                  </a:lnTo>
                  <a:lnTo>
                    <a:pt x="433304" y="141915"/>
                  </a:lnTo>
                  <a:lnTo>
                    <a:pt x="429037" y="110825"/>
                  </a:lnTo>
                  <a:lnTo>
                    <a:pt x="404043" y="91318"/>
                  </a:lnTo>
                  <a:lnTo>
                    <a:pt x="377221" y="88880"/>
                  </a:lnTo>
                  <a:lnTo>
                    <a:pt x="366248" y="70592"/>
                  </a:lnTo>
                  <a:lnTo>
                    <a:pt x="395509" y="59009"/>
                  </a:lnTo>
                  <a:lnTo>
                    <a:pt x="354665" y="59619"/>
                  </a:lnTo>
                  <a:lnTo>
                    <a:pt x="312603" y="62057"/>
                  </a:lnTo>
                  <a:lnTo>
                    <a:pt x="311384" y="71811"/>
                  </a:lnTo>
                  <a:lnTo>
                    <a:pt x="291877" y="83393"/>
                  </a:lnTo>
                  <a:lnTo>
                    <a:pt x="266273" y="79126"/>
                  </a:lnTo>
                  <a:lnTo>
                    <a:pt x="247376" y="61448"/>
                  </a:lnTo>
                  <a:lnTo>
                    <a:pt x="210800" y="65715"/>
                  </a:lnTo>
                  <a:lnTo>
                    <a:pt x="180320" y="65105"/>
                  </a:lnTo>
                  <a:lnTo>
                    <a:pt x="179710" y="52304"/>
                  </a:lnTo>
                  <a:lnTo>
                    <a:pt x="158374" y="30968"/>
                  </a:lnTo>
                  <a:lnTo>
                    <a:pt x="134600" y="30358"/>
                  </a:lnTo>
                  <a:lnTo>
                    <a:pt x="124237" y="2926"/>
                  </a:lnTo>
                  <a:lnTo>
                    <a:pt x="111435" y="15118"/>
                  </a:lnTo>
                  <a:lnTo>
                    <a:pt x="115093" y="33406"/>
                  </a:lnTo>
                  <a:lnTo>
                    <a:pt x="71811" y="49256"/>
                  </a:lnTo>
                  <a:lnTo>
                    <a:pt x="71811" y="78517"/>
                  </a:lnTo>
                  <a:lnTo>
                    <a:pt x="81565" y="91928"/>
                  </a:lnTo>
                  <a:lnTo>
                    <a:pt x="72421" y="119969"/>
                  </a:lnTo>
                  <a:lnTo>
                    <a:pt x="57790" y="122408"/>
                  </a:lnTo>
                  <a:lnTo>
                    <a:pt x="46208" y="91928"/>
                  </a:lnTo>
                  <a:lnTo>
                    <a:pt x="62667" y="69373"/>
                  </a:lnTo>
                  <a:lnTo>
                    <a:pt x="64496" y="49256"/>
                  </a:lnTo>
                  <a:lnTo>
                    <a:pt x="54133" y="31577"/>
                  </a:lnTo>
                  <a:lnTo>
                    <a:pt x="74249" y="26701"/>
                  </a:lnTo>
                  <a:lnTo>
                    <a:pt x="76078" y="17557"/>
                  </a:lnTo>
                  <a:lnTo>
                    <a:pt x="53523" y="24262"/>
                  </a:lnTo>
                  <a:lnTo>
                    <a:pt x="43769" y="43769"/>
                  </a:lnTo>
                  <a:lnTo>
                    <a:pt x="30358" y="54742"/>
                  </a:lnTo>
                  <a:lnTo>
                    <a:pt x="19385" y="69373"/>
                  </a:lnTo>
                  <a:lnTo>
                    <a:pt x="13899" y="96805"/>
                  </a:lnTo>
                  <a:lnTo>
                    <a:pt x="2926" y="119360"/>
                  </a:lnTo>
                  <a:lnTo>
                    <a:pt x="20605" y="122408"/>
                  </a:lnTo>
                  <a:lnTo>
                    <a:pt x="24262" y="140086"/>
                  </a:lnTo>
                  <a:lnTo>
                    <a:pt x="30968" y="148621"/>
                  </a:lnTo>
                  <a:lnTo>
                    <a:pt x="33406" y="163861"/>
                  </a:lnTo>
                  <a:lnTo>
                    <a:pt x="28529" y="178491"/>
                  </a:lnTo>
                  <a:lnTo>
                    <a:pt x="29749" y="186416"/>
                  </a:lnTo>
                  <a:lnTo>
                    <a:pt x="37673" y="190073"/>
                  </a:lnTo>
                  <a:lnTo>
                    <a:pt x="45598" y="203485"/>
                  </a:lnTo>
                  <a:lnTo>
                    <a:pt x="89489" y="199827"/>
                  </a:lnTo>
                  <a:lnTo>
                    <a:pt x="108997" y="204704"/>
                  </a:lnTo>
                  <a:lnTo>
                    <a:pt x="132161" y="238232"/>
                  </a:lnTo>
                  <a:lnTo>
                    <a:pt x="146182" y="233965"/>
                  </a:lnTo>
                  <a:lnTo>
                    <a:pt x="170566" y="235793"/>
                  </a:lnTo>
                  <a:lnTo>
                    <a:pt x="190073" y="231526"/>
                  </a:lnTo>
                  <a:lnTo>
                    <a:pt x="202265" y="238232"/>
                  </a:lnTo>
                  <a:lnTo>
                    <a:pt x="194950" y="258958"/>
                  </a:lnTo>
                  <a:lnTo>
                    <a:pt x="187025" y="271760"/>
                  </a:lnTo>
                  <a:lnTo>
                    <a:pt x="183977" y="299801"/>
                  </a:lnTo>
                  <a:lnTo>
                    <a:pt x="190073" y="325405"/>
                  </a:lnTo>
                  <a:lnTo>
                    <a:pt x="199217" y="336987"/>
                  </a:lnTo>
                  <a:lnTo>
                    <a:pt x="200437" y="346131"/>
                  </a:lnTo>
                  <a:lnTo>
                    <a:pt x="182758" y="365029"/>
                  </a:lnTo>
                  <a:lnTo>
                    <a:pt x="194950" y="373563"/>
                  </a:lnTo>
                  <a:lnTo>
                    <a:pt x="203485" y="386974"/>
                  </a:lnTo>
                  <a:lnTo>
                    <a:pt x="213848" y="425989"/>
                  </a:lnTo>
                  <a:lnTo>
                    <a:pt x="232136" y="446715"/>
                  </a:lnTo>
                  <a:lnTo>
                    <a:pt x="258958" y="443667"/>
                  </a:lnTo>
                  <a:lnTo>
                    <a:pt x="265664" y="432085"/>
                  </a:lnTo>
                  <a:lnTo>
                    <a:pt x="291267" y="422941"/>
                  </a:lnTo>
                  <a:lnTo>
                    <a:pt x="305288" y="416845"/>
                  </a:lnTo>
                  <a:lnTo>
                    <a:pt x="309555" y="400385"/>
                  </a:lnTo>
                  <a:lnTo>
                    <a:pt x="334549" y="389413"/>
                  </a:lnTo>
                  <a:lnTo>
                    <a:pt x="332720" y="380878"/>
                  </a:lnTo>
                  <a:lnTo>
                    <a:pt x="303459" y="377830"/>
                  </a:lnTo>
                  <a:lnTo>
                    <a:pt x="299192" y="353446"/>
                  </a:lnTo>
                  <a:lnTo>
                    <a:pt x="301021" y="327233"/>
                  </a:lnTo>
                  <a:lnTo>
                    <a:pt x="286390" y="317480"/>
                  </a:lnTo>
                  <a:lnTo>
                    <a:pt x="292486" y="313822"/>
                  </a:lnTo>
                  <a:lnTo>
                    <a:pt x="318089" y="318699"/>
                  </a:lnTo>
                  <a:lnTo>
                    <a:pt x="344912" y="328453"/>
                  </a:lnTo>
                  <a:lnTo>
                    <a:pt x="355275" y="319309"/>
                  </a:lnTo>
                  <a:lnTo>
                    <a:pt x="379659" y="313213"/>
                  </a:lnTo>
                  <a:lnTo>
                    <a:pt x="418673" y="298582"/>
                  </a:lnTo>
                  <a:lnTo>
                    <a:pt x="431475" y="283952"/>
                  </a:lnTo>
                  <a:lnTo>
                    <a:pt x="427208" y="272979"/>
                  </a:lnTo>
                  <a:lnTo>
                    <a:pt x="404653" y="243718"/>
                  </a:lnTo>
                  <a:lnTo>
                    <a:pt x="414406" y="232745"/>
                  </a:lnTo>
                  <a:lnTo>
                    <a:pt x="414406" y="215067"/>
                  </a:lnTo>
                  <a:lnTo>
                    <a:pt x="435133" y="208361"/>
                  </a:lnTo>
                  <a:lnTo>
                    <a:pt x="444277" y="201046"/>
                  </a:lnTo>
                  <a:lnTo>
                    <a:pt x="432694" y="187025"/>
                  </a:lnTo>
                  <a:lnTo>
                    <a:pt x="436352" y="173005"/>
                  </a:lnTo>
                  <a:lnTo>
                    <a:pt x="464393" y="14984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3" name="Google Shape;1283;p67"/>
            <p:cNvSpPr/>
            <p:nvPr/>
          </p:nvSpPr>
          <p:spPr>
            <a:xfrm>
              <a:off x="9545759" y="3190726"/>
              <a:ext cx="279577" cy="536331"/>
            </a:xfrm>
            <a:custGeom>
              <a:rect b="b" l="l" r="r" t="t"/>
              <a:pathLst>
                <a:path extrusionOk="0" h="573024" w="298704">
                  <a:moveTo>
                    <a:pt x="205922" y="72420"/>
                  </a:moveTo>
                  <a:lnTo>
                    <a:pt x="169956" y="62667"/>
                  </a:lnTo>
                  <a:lnTo>
                    <a:pt x="151668" y="46817"/>
                  </a:lnTo>
                  <a:lnTo>
                    <a:pt x="152888" y="24262"/>
                  </a:lnTo>
                  <a:lnTo>
                    <a:pt x="121188" y="17556"/>
                  </a:lnTo>
                  <a:lnTo>
                    <a:pt x="102900" y="2926"/>
                  </a:lnTo>
                  <a:lnTo>
                    <a:pt x="77906" y="23652"/>
                  </a:lnTo>
                  <a:lnTo>
                    <a:pt x="45598" y="27920"/>
                  </a:lnTo>
                  <a:lnTo>
                    <a:pt x="19385" y="27920"/>
                  </a:lnTo>
                  <a:lnTo>
                    <a:pt x="2926" y="37064"/>
                  </a:lnTo>
                  <a:lnTo>
                    <a:pt x="27310" y="68153"/>
                  </a:lnTo>
                  <a:lnTo>
                    <a:pt x="48036" y="102900"/>
                  </a:lnTo>
                  <a:lnTo>
                    <a:pt x="89489" y="103510"/>
                  </a:lnTo>
                  <a:lnTo>
                    <a:pt x="107777" y="137038"/>
                  </a:lnTo>
                  <a:lnTo>
                    <a:pt x="87660" y="147401"/>
                  </a:lnTo>
                  <a:lnTo>
                    <a:pt x="79736" y="161422"/>
                  </a:lnTo>
                  <a:lnTo>
                    <a:pt x="124236" y="184587"/>
                  </a:lnTo>
                  <a:lnTo>
                    <a:pt x="158984" y="230307"/>
                  </a:lnTo>
                  <a:lnTo>
                    <a:pt x="185196" y="264444"/>
                  </a:lnTo>
                  <a:lnTo>
                    <a:pt x="214457" y="291267"/>
                  </a:lnTo>
                  <a:lnTo>
                    <a:pt x="226649" y="318699"/>
                  </a:lnTo>
                  <a:lnTo>
                    <a:pt x="225430" y="357713"/>
                  </a:lnTo>
                  <a:lnTo>
                    <a:pt x="236402" y="383316"/>
                  </a:lnTo>
                  <a:lnTo>
                    <a:pt x="237012" y="430256"/>
                  </a:lnTo>
                  <a:lnTo>
                    <a:pt x="182758" y="460126"/>
                  </a:lnTo>
                  <a:lnTo>
                    <a:pt x="199826" y="483291"/>
                  </a:lnTo>
                  <a:lnTo>
                    <a:pt x="164470" y="486339"/>
                  </a:lnTo>
                  <a:lnTo>
                    <a:pt x="135818" y="501579"/>
                  </a:lnTo>
                  <a:lnTo>
                    <a:pt x="163250" y="524134"/>
                  </a:lnTo>
                  <a:lnTo>
                    <a:pt x="155326" y="550347"/>
                  </a:lnTo>
                  <a:lnTo>
                    <a:pt x="169346" y="574731"/>
                  </a:lnTo>
                  <a:lnTo>
                    <a:pt x="209580" y="538764"/>
                  </a:lnTo>
                  <a:lnTo>
                    <a:pt x="234574" y="506456"/>
                  </a:lnTo>
                  <a:lnTo>
                    <a:pt x="271760" y="481462"/>
                  </a:lnTo>
                  <a:lnTo>
                    <a:pt x="297972" y="455859"/>
                  </a:lnTo>
                  <a:lnTo>
                    <a:pt x="295534" y="387584"/>
                  </a:lnTo>
                  <a:lnTo>
                    <a:pt x="271150" y="316260"/>
                  </a:lnTo>
                  <a:lnTo>
                    <a:pt x="246156" y="285171"/>
                  </a:lnTo>
                  <a:lnTo>
                    <a:pt x="212018" y="260787"/>
                  </a:lnTo>
                  <a:lnTo>
                    <a:pt x="173004" y="210190"/>
                  </a:lnTo>
                  <a:lnTo>
                    <a:pt x="140696" y="169347"/>
                  </a:lnTo>
                  <a:lnTo>
                    <a:pt x="143744" y="142524"/>
                  </a:lnTo>
                  <a:lnTo>
                    <a:pt x="166298" y="105948"/>
                  </a:lnTo>
                  <a:lnTo>
                    <a:pt x="205922" y="7242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4" name="Google Shape;1284;p67"/>
            <p:cNvSpPr/>
            <p:nvPr/>
          </p:nvSpPr>
          <p:spPr>
            <a:xfrm>
              <a:off x="11628890" y="4569209"/>
              <a:ext cx="34234" cy="74173"/>
            </a:xfrm>
            <a:custGeom>
              <a:rect b="b" l="l" r="r" t="t"/>
              <a:pathLst>
                <a:path extrusionOk="0" h="79248" w="36576">
                  <a:moveTo>
                    <a:pt x="34625" y="74249"/>
                  </a:moveTo>
                  <a:lnTo>
                    <a:pt x="18166" y="52304"/>
                  </a:lnTo>
                  <a:lnTo>
                    <a:pt x="14509" y="62667"/>
                  </a:lnTo>
                  <a:lnTo>
                    <a:pt x="22433" y="79736"/>
                  </a:lnTo>
                  <a:lnTo>
                    <a:pt x="34625" y="74249"/>
                  </a:lnTo>
                  <a:close/>
                  <a:moveTo>
                    <a:pt x="22433" y="15118"/>
                  </a:moveTo>
                  <a:lnTo>
                    <a:pt x="8413" y="2926"/>
                  </a:lnTo>
                  <a:lnTo>
                    <a:pt x="2926" y="32796"/>
                  </a:lnTo>
                  <a:lnTo>
                    <a:pt x="5974" y="43769"/>
                  </a:lnTo>
                  <a:lnTo>
                    <a:pt x="13289" y="41331"/>
                  </a:lnTo>
                  <a:lnTo>
                    <a:pt x="21214" y="46208"/>
                  </a:lnTo>
                  <a:lnTo>
                    <a:pt x="22433" y="1511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5" name="Google Shape;1285;p67"/>
            <p:cNvSpPr/>
            <p:nvPr/>
          </p:nvSpPr>
          <p:spPr>
            <a:xfrm>
              <a:off x="7693707" y="3348772"/>
              <a:ext cx="330927" cy="233931"/>
            </a:xfrm>
            <a:custGeom>
              <a:rect b="b" l="l" r="r" t="t"/>
              <a:pathLst>
                <a:path extrusionOk="0" h="249936" w="353568">
                  <a:moveTo>
                    <a:pt x="355275" y="93757"/>
                  </a:moveTo>
                  <a:lnTo>
                    <a:pt x="342474" y="66934"/>
                  </a:lnTo>
                  <a:lnTo>
                    <a:pt x="310774" y="2926"/>
                  </a:lnTo>
                  <a:lnTo>
                    <a:pt x="215067" y="17557"/>
                  </a:lnTo>
                  <a:lnTo>
                    <a:pt x="184587" y="35235"/>
                  </a:lnTo>
                  <a:lnTo>
                    <a:pt x="163251" y="76078"/>
                  </a:lnTo>
                  <a:lnTo>
                    <a:pt x="148011" y="82174"/>
                  </a:lnTo>
                  <a:lnTo>
                    <a:pt x="138258" y="69373"/>
                  </a:lnTo>
                  <a:lnTo>
                    <a:pt x="125456" y="71201"/>
                  </a:lnTo>
                  <a:lnTo>
                    <a:pt x="92538" y="67544"/>
                  </a:lnTo>
                  <a:lnTo>
                    <a:pt x="86442" y="63277"/>
                  </a:lnTo>
                  <a:lnTo>
                    <a:pt x="47427" y="64496"/>
                  </a:lnTo>
                  <a:lnTo>
                    <a:pt x="38283" y="68153"/>
                  </a:lnTo>
                  <a:lnTo>
                    <a:pt x="23653" y="57790"/>
                  </a:lnTo>
                  <a:lnTo>
                    <a:pt x="16338" y="76688"/>
                  </a:lnTo>
                  <a:lnTo>
                    <a:pt x="20605" y="93147"/>
                  </a:lnTo>
                  <a:lnTo>
                    <a:pt x="6584" y="105949"/>
                  </a:lnTo>
                  <a:lnTo>
                    <a:pt x="9022" y="122408"/>
                  </a:lnTo>
                  <a:lnTo>
                    <a:pt x="5365" y="130333"/>
                  </a:lnTo>
                  <a:lnTo>
                    <a:pt x="9632" y="148011"/>
                  </a:lnTo>
                  <a:lnTo>
                    <a:pt x="2926" y="149840"/>
                  </a:lnTo>
                  <a:lnTo>
                    <a:pt x="13290" y="165689"/>
                  </a:lnTo>
                  <a:lnTo>
                    <a:pt x="21214" y="194341"/>
                  </a:lnTo>
                  <a:lnTo>
                    <a:pt x="27310" y="205923"/>
                  </a:lnTo>
                  <a:lnTo>
                    <a:pt x="27310" y="226649"/>
                  </a:lnTo>
                  <a:lnTo>
                    <a:pt x="37064" y="249814"/>
                  </a:lnTo>
                  <a:lnTo>
                    <a:pt x="60838" y="251643"/>
                  </a:lnTo>
                  <a:lnTo>
                    <a:pt x="71811" y="246157"/>
                  </a:lnTo>
                  <a:lnTo>
                    <a:pt x="88270" y="247376"/>
                  </a:lnTo>
                  <a:lnTo>
                    <a:pt x="93147" y="237013"/>
                  </a:lnTo>
                  <a:lnTo>
                    <a:pt x="102291" y="234574"/>
                  </a:lnTo>
                  <a:lnTo>
                    <a:pt x="108997" y="224211"/>
                  </a:lnTo>
                  <a:lnTo>
                    <a:pt x="117531" y="221773"/>
                  </a:lnTo>
                  <a:lnTo>
                    <a:pt x="146182" y="219944"/>
                  </a:lnTo>
                  <a:lnTo>
                    <a:pt x="167518" y="212629"/>
                  </a:lnTo>
                  <a:lnTo>
                    <a:pt x="186416" y="196169"/>
                  </a:lnTo>
                  <a:lnTo>
                    <a:pt x="196779" y="198608"/>
                  </a:lnTo>
                  <a:lnTo>
                    <a:pt x="211410" y="196779"/>
                  </a:lnTo>
                  <a:lnTo>
                    <a:pt x="240061" y="169347"/>
                  </a:lnTo>
                  <a:lnTo>
                    <a:pt x="293706" y="151059"/>
                  </a:lnTo>
                  <a:lnTo>
                    <a:pt x="326014" y="134600"/>
                  </a:lnTo>
                  <a:lnTo>
                    <a:pt x="326014" y="121798"/>
                  </a:lnTo>
                  <a:lnTo>
                    <a:pt x="331501" y="104120"/>
                  </a:lnTo>
                  <a:lnTo>
                    <a:pt x="355275" y="9375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6" name="Google Shape;1286;p67"/>
            <p:cNvSpPr/>
            <p:nvPr/>
          </p:nvSpPr>
          <p:spPr>
            <a:xfrm>
              <a:off x="6846989" y="4840227"/>
              <a:ext cx="519214" cy="462157"/>
            </a:xfrm>
            <a:custGeom>
              <a:rect b="b" l="l" r="r" t="t"/>
              <a:pathLst>
                <a:path extrusionOk="0" h="493776" w="554736">
                  <a:moveTo>
                    <a:pt x="508284" y="9022"/>
                  </a:moveTo>
                  <a:lnTo>
                    <a:pt x="490606" y="5364"/>
                  </a:lnTo>
                  <a:lnTo>
                    <a:pt x="479024" y="10241"/>
                  </a:lnTo>
                  <a:lnTo>
                    <a:pt x="463174" y="3536"/>
                  </a:lnTo>
                  <a:lnTo>
                    <a:pt x="449762" y="2926"/>
                  </a:lnTo>
                  <a:lnTo>
                    <a:pt x="400994" y="31577"/>
                  </a:lnTo>
                  <a:lnTo>
                    <a:pt x="369296" y="60228"/>
                  </a:lnTo>
                  <a:lnTo>
                    <a:pt x="357104" y="86441"/>
                  </a:lnTo>
                  <a:lnTo>
                    <a:pt x="346740" y="101072"/>
                  </a:lnTo>
                  <a:lnTo>
                    <a:pt x="328452" y="104120"/>
                  </a:lnTo>
                  <a:lnTo>
                    <a:pt x="321137" y="122408"/>
                  </a:lnTo>
                  <a:lnTo>
                    <a:pt x="317480" y="134600"/>
                  </a:lnTo>
                  <a:lnTo>
                    <a:pt x="295534" y="143744"/>
                  </a:lnTo>
                  <a:lnTo>
                    <a:pt x="268712" y="141915"/>
                  </a:lnTo>
                  <a:lnTo>
                    <a:pt x="253472" y="130942"/>
                  </a:lnTo>
                  <a:lnTo>
                    <a:pt x="239450" y="126065"/>
                  </a:lnTo>
                  <a:lnTo>
                    <a:pt x="222992" y="135209"/>
                  </a:lnTo>
                  <a:lnTo>
                    <a:pt x="213848" y="154107"/>
                  </a:lnTo>
                  <a:lnTo>
                    <a:pt x="197388" y="165689"/>
                  </a:lnTo>
                  <a:lnTo>
                    <a:pt x="180320" y="182758"/>
                  </a:lnTo>
                  <a:lnTo>
                    <a:pt x="155936" y="187025"/>
                  </a:lnTo>
                  <a:lnTo>
                    <a:pt x="149230" y="173004"/>
                  </a:lnTo>
                  <a:lnTo>
                    <a:pt x="153497" y="149840"/>
                  </a:lnTo>
                  <a:lnTo>
                    <a:pt x="135209" y="112654"/>
                  </a:lnTo>
                  <a:lnTo>
                    <a:pt x="126674" y="106558"/>
                  </a:lnTo>
                  <a:lnTo>
                    <a:pt x="119969" y="250424"/>
                  </a:lnTo>
                  <a:lnTo>
                    <a:pt x="89489" y="269931"/>
                  </a:lnTo>
                  <a:lnTo>
                    <a:pt x="71810" y="272979"/>
                  </a:lnTo>
                  <a:lnTo>
                    <a:pt x="51694" y="265664"/>
                  </a:lnTo>
                  <a:lnTo>
                    <a:pt x="37064" y="262616"/>
                  </a:lnTo>
                  <a:lnTo>
                    <a:pt x="32186" y="246156"/>
                  </a:lnTo>
                  <a:lnTo>
                    <a:pt x="19385" y="235184"/>
                  </a:lnTo>
                  <a:lnTo>
                    <a:pt x="2926" y="254691"/>
                  </a:lnTo>
                  <a:lnTo>
                    <a:pt x="24262" y="304678"/>
                  </a:lnTo>
                  <a:lnTo>
                    <a:pt x="24262" y="305288"/>
                  </a:lnTo>
                  <a:lnTo>
                    <a:pt x="39502" y="337596"/>
                  </a:lnTo>
                  <a:lnTo>
                    <a:pt x="59009" y="374172"/>
                  </a:lnTo>
                  <a:lnTo>
                    <a:pt x="57790" y="403433"/>
                  </a:lnTo>
                  <a:lnTo>
                    <a:pt x="47426" y="410748"/>
                  </a:lnTo>
                  <a:lnTo>
                    <a:pt x="55961" y="436352"/>
                  </a:lnTo>
                  <a:lnTo>
                    <a:pt x="54742" y="459516"/>
                  </a:lnTo>
                  <a:lnTo>
                    <a:pt x="58400" y="469880"/>
                  </a:lnTo>
                  <a:lnTo>
                    <a:pt x="60228" y="464393"/>
                  </a:lnTo>
                  <a:lnTo>
                    <a:pt x="73030" y="482072"/>
                  </a:lnTo>
                  <a:lnTo>
                    <a:pt x="84002" y="482681"/>
                  </a:lnTo>
                  <a:lnTo>
                    <a:pt x="96804" y="496702"/>
                  </a:lnTo>
                  <a:lnTo>
                    <a:pt x="111434" y="495483"/>
                  </a:lnTo>
                  <a:lnTo>
                    <a:pt x="132770" y="480852"/>
                  </a:lnTo>
                  <a:lnTo>
                    <a:pt x="160812" y="474756"/>
                  </a:lnTo>
                  <a:lnTo>
                    <a:pt x="194950" y="459516"/>
                  </a:lnTo>
                  <a:lnTo>
                    <a:pt x="208361" y="461345"/>
                  </a:lnTo>
                  <a:lnTo>
                    <a:pt x="228478" y="456468"/>
                  </a:lnTo>
                  <a:lnTo>
                    <a:pt x="263225" y="463784"/>
                  </a:lnTo>
                  <a:lnTo>
                    <a:pt x="279684" y="456468"/>
                  </a:lnTo>
                  <a:lnTo>
                    <a:pt x="299192" y="462564"/>
                  </a:lnTo>
                  <a:lnTo>
                    <a:pt x="304068" y="451592"/>
                  </a:lnTo>
                  <a:lnTo>
                    <a:pt x="320528" y="449763"/>
                  </a:lnTo>
                  <a:lnTo>
                    <a:pt x="355884" y="434523"/>
                  </a:lnTo>
                  <a:lnTo>
                    <a:pt x="382097" y="416844"/>
                  </a:lnTo>
                  <a:lnTo>
                    <a:pt x="407090" y="393680"/>
                  </a:lnTo>
                  <a:lnTo>
                    <a:pt x="447934" y="354056"/>
                  </a:lnTo>
                  <a:lnTo>
                    <a:pt x="468660" y="326014"/>
                  </a:lnTo>
                  <a:lnTo>
                    <a:pt x="479633" y="306507"/>
                  </a:lnTo>
                  <a:lnTo>
                    <a:pt x="494873" y="286390"/>
                  </a:lnTo>
                  <a:lnTo>
                    <a:pt x="502188" y="280904"/>
                  </a:lnTo>
                  <a:lnTo>
                    <a:pt x="525962" y="261396"/>
                  </a:lnTo>
                  <a:lnTo>
                    <a:pt x="535716" y="243718"/>
                  </a:lnTo>
                  <a:lnTo>
                    <a:pt x="542422" y="212019"/>
                  </a:lnTo>
                  <a:lnTo>
                    <a:pt x="552785" y="183368"/>
                  </a:lnTo>
                  <a:lnTo>
                    <a:pt x="527792" y="183368"/>
                  </a:lnTo>
                  <a:lnTo>
                    <a:pt x="519866" y="200436"/>
                  </a:lnTo>
                  <a:lnTo>
                    <a:pt x="499750" y="204704"/>
                  </a:lnTo>
                  <a:lnTo>
                    <a:pt x="481462" y="183368"/>
                  </a:lnTo>
                  <a:lnTo>
                    <a:pt x="482072" y="169956"/>
                  </a:lnTo>
                  <a:lnTo>
                    <a:pt x="491825" y="155326"/>
                  </a:lnTo>
                  <a:lnTo>
                    <a:pt x="496092" y="144353"/>
                  </a:lnTo>
                  <a:lnTo>
                    <a:pt x="505846" y="141305"/>
                  </a:lnTo>
                  <a:lnTo>
                    <a:pt x="522305" y="148620"/>
                  </a:lnTo>
                  <a:lnTo>
                    <a:pt x="519866" y="134600"/>
                  </a:lnTo>
                  <a:lnTo>
                    <a:pt x="528401" y="91318"/>
                  </a:lnTo>
                  <a:lnTo>
                    <a:pt x="521696" y="63886"/>
                  </a:lnTo>
                  <a:lnTo>
                    <a:pt x="508284" y="9022"/>
                  </a:lnTo>
                  <a:close/>
                  <a:moveTo>
                    <a:pt x="385754" y="330891"/>
                  </a:moveTo>
                  <a:lnTo>
                    <a:pt x="373562" y="334548"/>
                  </a:lnTo>
                  <a:lnTo>
                    <a:pt x="351008" y="304678"/>
                  </a:lnTo>
                  <a:lnTo>
                    <a:pt x="370514" y="280294"/>
                  </a:lnTo>
                  <a:lnTo>
                    <a:pt x="389412" y="265054"/>
                  </a:lnTo>
                  <a:lnTo>
                    <a:pt x="405262" y="257129"/>
                  </a:lnTo>
                  <a:lnTo>
                    <a:pt x="419282" y="269321"/>
                  </a:lnTo>
                  <a:lnTo>
                    <a:pt x="429646" y="280904"/>
                  </a:lnTo>
                  <a:lnTo>
                    <a:pt x="418064" y="299801"/>
                  </a:lnTo>
                  <a:lnTo>
                    <a:pt x="411358" y="312603"/>
                  </a:lnTo>
                  <a:lnTo>
                    <a:pt x="392460" y="318699"/>
                  </a:lnTo>
                  <a:lnTo>
                    <a:pt x="385754" y="33089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7" name="Google Shape;1287;p67"/>
            <p:cNvSpPr/>
            <p:nvPr/>
          </p:nvSpPr>
          <p:spPr>
            <a:xfrm>
              <a:off x="7035275" y="4337559"/>
              <a:ext cx="376573" cy="353750"/>
            </a:xfrm>
            <a:custGeom>
              <a:rect b="b" l="l" r="r" t="t"/>
              <a:pathLst>
                <a:path extrusionOk="0" h="377952" w="402336">
                  <a:moveTo>
                    <a:pt x="313212" y="15728"/>
                  </a:moveTo>
                  <a:lnTo>
                    <a:pt x="301630" y="12680"/>
                  </a:lnTo>
                  <a:lnTo>
                    <a:pt x="304068" y="4755"/>
                  </a:lnTo>
                  <a:lnTo>
                    <a:pt x="297972" y="2926"/>
                  </a:lnTo>
                  <a:lnTo>
                    <a:pt x="252252" y="9632"/>
                  </a:lnTo>
                  <a:lnTo>
                    <a:pt x="242498" y="13899"/>
                  </a:lnTo>
                  <a:lnTo>
                    <a:pt x="232745" y="38893"/>
                  </a:lnTo>
                  <a:lnTo>
                    <a:pt x="240060" y="55961"/>
                  </a:lnTo>
                  <a:lnTo>
                    <a:pt x="232745" y="101681"/>
                  </a:lnTo>
                  <a:lnTo>
                    <a:pt x="227868" y="140696"/>
                  </a:lnTo>
                  <a:lnTo>
                    <a:pt x="236402" y="147401"/>
                  </a:lnTo>
                  <a:lnTo>
                    <a:pt x="260177" y="162641"/>
                  </a:lnTo>
                  <a:lnTo>
                    <a:pt x="269321" y="155326"/>
                  </a:lnTo>
                  <a:lnTo>
                    <a:pt x="271150" y="197389"/>
                  </a:lnTo>
                  <a:lnTo>
                    <a:pt x="244937" y="197389"/>
                  </a:lnTo>
                  <a:lnTo>
                    <a:pt x="232136" y="176053"/>
                  </a:lnTo>
                  <a:lnTo>
                    <a:pt x="219944" y="158984"/>
                  </a:lnTo>
                  <a:lnTo>
                    <a:pt x="193730" y="154107"/>
                  </a:lnTo>
                  <a:lnTo>
                    <a:pt x="186416" y="133381"/>
                  </a:lnTo>
                  <a:lnTo>
                    <a:pt x="165689" y="145573"/>
                  </a:lnTo>
                  <a:lnTo>
                    <a:pt x="138257" y="140086"/>
                  </a:lnTo>
                  <a:lnTo>
                    <a:pt x="127284" y="123017"/>
                  </a:lnTo>
                  <a:lnTo>
                    <a:pt x="105948" y="119360"/>
                  </a:lnTo>
                  <a:lnTo>
                    <a:pt x="90098" y="119969"/>
                  </a:lnTo>
                  <a:lnTo>
                    <a:pt x="88270" y="107777"/>
                  </a:lnTo>
                  <a:lnTo>
                    <a:pt x="76688" y="107168"/>
                  </a:lnTo>
                  <a:lnTo>
                    <a:pt x="79736" y="119360"/>
                  </a:lnTo>
                  <a:lnTo>
                    <a:pt x="75468" y="137648"/>
                  </a:lnTo>
                  <a:lnTo>
                    <a:pt x="80954" y="155936"/>
                  </a:lnTo>
                  <a:lnTo>
                    <a:pt x="75468" y="170566"/>
                  </a:lnTo>
                  <a:lnTo>
                    <a:pt x="78516" y="183977"/>
                  </a:lnTo>
                  <a:lnTo>
                    <a:pt x="7802" y="183368"/>
                  </a:lnTo>
                  <a:lnTo>
                    <a:pt x="2926" y="307117"/>
                  </a:lnTo>
                  <a:lnTo>
                    <a:pt x="24872" y="338816"/>
                  </a:lnTo>
                  <a:lnTo>
                    <a:pt x="46208" y="363200"/>
                  </a:lnTo>
                  <a:lnTo>
                    <a:pt x="74249" y="354056"/>
                  </a:lnTo>
                  <a:lnTo>
                    <a:pt x="96194" y="356494"/>
                  </a:lnTo>
                  <a:lnTo>
                    <a:pt x="108996" y="365029"/>
                  </a:lnTo>
                  <a:lnTo>
                    <a:pt x="108996" y="368077"/>
                  </a:lnTo>
                  <a:lnTo>
                    <a:pt x="115092" y="371125"/>
                  </a:lnTo>
                  <a:lnTo>
                    <a:pt x="152888" y="375392"/>
                  </a:lnTo>
                  <a:lnTo>
                    <a:pt x="163250" y="379659"/>
                  </a:lnTo>
                  <a:lnTo>
                    <a:pt x="174833" y="379049"/>
                  </a:lnTo>
                  <a:lnTo>
                    <a:pt x="194340" y="354056"/>
                  </a:lnTo>
                  <a:lnTo>
                    <a:pt x="225430" y="321747"/>
                  </a:lnTo>
                  <a:lnTo>
                    <a:pt x="237622" y="318699"/>
                  </a:lnTo>
                  <a:lnTo>
                    <a:pt x="241889" y="305288"/>
                  </a:lnTo>
                  <a:lnTo>
                    <a:pt x="262006" y="290048"/>
                  </a:lnTo>
                  <a:lnTo>
                    <a:pt x="287609" y="284561"/>
                  </a:lnTo>
                  <a:lnTo>
                    <a:pt x="285780" y="257129"/>
                  </a:lnTo>
                  <a:lnTo>
                    <a:pt x="390022" y="225430"/>
                  </a:lnTo>
                  <a:lnTo>
                    <a:pt x="372344" y="215067"/>
                  </a:lnTo>
                  <a:lnTo>
                    <a:pt x="383926" y="179101"/>
                  </a:lnTo>
                  <a:lnTo>
                    <a:pt x="394898" y="165689"/>
                  </a:lnTo>
                  <a:lnTo>
                    <a:pt x="389412" y="133381"/>
                  </a:lnTo>
                  <a:lnTo>
                    <a:pt x="396728" y="102291"/>
                  </a:lnTo>
                  <a:lnTo>
                    <a:pt x="402824" y="91318"/>
                  </a:lnTo>
                  <a:lnTo>
                    <a:pt x="395508" y="58400"/>
                  </a:lnTo>
                  <a:lnTo>
                    <a:pt x="379658" y="41331"/>
                  </a:lnTo>
                  <a:lnTo>
                    <a:pt x="360152" y="29749"/>
                  </a:lnTo>
                  <a:lnTo>
                    <a:pt x="338816" y="23043"/>
                  </a:lnTo>
                  <a:lnTo>
                    <a:pt x="325404" y="16337"/>
                  </a:lnTo>
                  <a:lnTo>
                    <a:pt x="323576" y="15118"/>
                  </a:lnTo>
                  <a:lnTo>
                    <a:pt x="323576" y="15118"/>
                  </a:lnTo>
                  <a:lnTo>
                    <a:pt x="326624" y="21824"/>
                  </a:lnTo>
                  <a:lnTo>
                    <a:pt x="320528" y="24262"/>
                  </a:lnTo>
                  <a:lnTo>
                    <a:pt x="313212" y="1572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8" name="Google Shape;1288;p67"/>
            <p:cNvSpPr/>
            <p:nvPr/>
          </p:nvSpPr>
          <p:spPr>
            <a:xfrm>
              <a:off x="7140259" y="4601161"/>
              <a:ext cx="245343" cy="251048"/>
            </a:xfrm>
            <a:custGeom>
              <a:rect b="b" l="l" r="r" t="t"/>
              <a:pathLst>
                <a:path extrusionOk="0" h="268224" w="262128">
                  <a:moveTo>
                    <a:pt x="194950" y="264445"/>
                  </a:moveTo>
                  <a:lnTo>
                    <a:pt x="232746" y="220553"/>
                  </a:lnTo>
                  <a:lnTo>
                    <a:pt x="242499" y="192512"/>
                  </a:lnTo>
                  <a:lnTo>
                    <a:pt x="247986" y="188854"/>
                  </a:lnTo>
                  <a:lnTo>
                    <a:pt x="252862" y="166299"/>
                  </a:lnTo>
                  <a:lnTo>
                    <a:pt x="247986" y="154717"/>
                  </a:lnTo>
                  <a:lnTo>
                    <a:pt x="251034" y="126065"/>
                  </a:lnTo>
                  <a:lnTo>
                    <a:pt x="258958" y="99243"/>
                  </a:lnTo>
                  <a:lnTo>
                    <a:pt x="260787" y="49865"/>
                  </a:lnTo>
                  <a:lnTo>
                    <a:pt x="243718" y="37673"/>
                  </a:lnTo>
                  <a:lnTo>
                    <a:pt x="227869" y="34625"/>
                  </a:lnTo>
                  <a:lnTo>
                    <a:pt x="221163" y="24872"/>
                  </a:lnTo>
                  <a:lnTo>
                    <a:pt x="205314" y="16947"/>
                  </a:lnTo>
                  <a:lnTo>
                    <a:pt x="177272" y="17557"/>
                  </a:lnTo>
                  <a:lnTo>
                    <a:pt x="175443" y="2926"/>
                  </a:lnTo>
                  <a:lnTo>
                    <a:pt x="149840" y="8413"/>
                  </a:lnTo>
                  <a:lnTo>
                    <a:pt x="129723" y="23653"/>
                  </a:lnTo>
                  <a:lnTo>
                    <a:pt x="125456" y="37064"/>
                  </a:lnTo>
                  <a:lnTo>
                    <a:pt x="113264" y="40112"/>
                  </a:lnTo>
                  <a:lnTo>
                    <a:pt x="82174" y="72421"/>
                  </a:lnTo>
                  <a:lnTo>
                    <a:pt x="62667" y="97414"/>
                  </a:lnTo>
                  <a:lnTo>
                    <a:pt x="51085" y="98024"/>
                  </a:lnTo>
                  <a:lnTo>
                    <a:pt x="40722" y="93757"/>
                  </a:lnTo>
                  <a:lnTo>
                    <a:pt x="2926" y="89489"/>
                  </a:lnTo>
                  <a:lnTo>
                    <a:pt x="14509" y="120579"/>
                  </a:lnTo>
                  <a:lnTo>
                    <a:pt x="21214" y="127285"/>
                  </a:lnTo>
                  <a:lnTo>
                    <a:pt x="30968" y="149840"/>
                  </a:lnTo>
                  <a:lnTo>
                    <a:pt x="67544" y="192512"/>
                  </a:lnTo>
                  <a:lnTo>
                    <a:pt x="81565" y="196779"/>
                  </a:lnTo>
                  <a:lnTo>
                    <a:pt x="80955" y="210190"/>
                  </a:lnTo>
                  <a:lnTo>
                    <a:pt x="90099" y="235184"/>
                  </a:lnTo>
                  <a:lnTo>
                    <a:pt x="115702" y="240670"/>
                  </a:lnTo>
                  <a:lnTo>
                    <a:pt x="136429" y="258349"/>
                  </a:lnTo>
                  <a:lnTo>
                    <a:pt x="149840" y="258958"/>
                  </a:lnTo>
                  <a:lnTo>
                    <a:pt x="165690" y="265664"/>
                  </a:lnTo>
                  <a:lnTo>
                    <a:pt x="177272" y="260787"/>
                  </a:lnTo>
                  <a:lnTo>
                    <a:pt x="194950" y="26444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9" name="Google Shape;1289;p67"/>
            <p:cNvSpPr/>
            <p:nvPr/>
          </p:nvSpPr>
          <p:spPr>
            <a:xfrm>
              <a:off x="7654908" y="3602102"/>
              <a:ext cx="319516" cy="502097"/>
            </a:xfrm>
            <a:custGeom>
              <a:rect b="b" l="l" r="r" t="t"/>
              <a:pathLst>
                <a:path extrusionOk="0" h="536448" w="341376">
                  <a:moveTo>
                    <a:pt x="103510" y="63886"/>
                  </a:moveTo>
                  <a:lnTo>
                    <a:pt x="87661" y="47427"/>
                  </a:lnTo>
                  <a:lnTo>
                    <a:pt x="80345" y="31577"/>
                  </a:lnTo>
                  <a:lnTo>
                    <a:pt x="69373" y="24262"/>
                  </a:lnTo>
                  <a:lnTo>
                    <a:pt x="57181" y="44988"/>
                  </a:lnTo>
                  <a:lnTo>
                    <a:pt x="50474" y="59009"/>
                  </a:lnTo>
                  <a:lnTo>
                    <a:pt x="63886" y="80345"/>
                  </a:lnTo>
                  <a:lnTo>
                    <a:pt x="76688" y="99243"/>
                  </a:lnTo>
                  <a:lnTo>
                    <a:pt x="90098" y="112654"/>
                  </a:lnTo>
                  <a:lnTo>
                    <a:pt x="202874" y="158984"/>
                  </a:lnTo>
                  <a:lnTo>
                    <a:pt x="232136" y="158374"/>
                  </a:lnTo>
                  <a:lnTo>
                    <a:pt x="138257" y="274808"/>
                  </a:lnTo>
                  <a:lnTo>
                    <a:pt x="93146" y="276636"/>
                  </a:lnTo>
                  <a:lnTo>
                    <a:pt x="63277" y="304068"/>
                  </a:lnTo>
                  <a:lnTo>
                    <a:pt x="41330" y="304678"/>
                  </a:lnTo>
                  <a:lnTo>
                    <a:pt x="32186" y="316870"/>
                  </a:lnTo>
                  <a:lnTo>
                    <a:pt x="2926" y="360761"/>
                  </a:lnTo>
                  <a:lnTo>
                    <a:pt x="4145" y="502188"/>
                  </a:lnTo>
                  <a:lnTo>
                    <a:pt x="24262" y="534497"/>
                  </a:lnTo>
                  <a:lnTo>
                    <a:pt x="32186" y="525353"/>
                  </a:lnTo>
                  <a:lnTo>
                    <a:pt x="40112" y="504627"/>
                  </a:lnTo>
                  <a:lnTo>
                    <a:pt x="77297" y="457688"/>
                  </a:lnTo>
                  <a:lnTo>
                    <a:pt x="109606" y="428427"/>
                  </a:lnTo>
                  <a:lnTo>
                    <a:pt x="160202" y="389412"/>
                  </a:lnTo>
                  <a:lnTo>
                    <a:pt x="194341" y="358323"/>
                  </a:lnTo>
                  <a:lnTo>
                    <a:pt x="233354" y="305288"/>
                  </a:lnTo>
                  <a:lnTo>
                    <a:pt x="262006" y="262006"/>
                  </a:lnTo>
                  <a:lnTo>
                    <a:pt x="290048" y="205313"/>
                  </a:lnTo>
                  <a:lnTo>
                    <a:pt x="309554" y="155326"/>
                  </a:lnTo>
                  <a:lnTo>
                    <a:pt x="324794" y="112044"/>
                  </a:lnTo>
                  <a:lnTo>
                    <a:pt x="332720" y="70592"/>
                  </a:lnTo>
                  <a:lnTo>
                    <a:pt x="339425" y="56571"/>
                  </a:lnTo>
                  <a:lnTo>
                    <a:pt x="338206" y="35844"/>
                  </a:lnTo>
                  <a:lnTo>
                    <a:pt x="340645" y="13289"/>
                  </a:lnTo>
                  <a:lnTo>
                    <a:pt x="339425" y="2926"/>
                  </a:lnTo>
                  <a:lnTo>
                    <a:pt x="326624" y="2926"/>
                  </a:lnTo>
                  <a:lnTo>
                    <a:pt x="310774" y="16337"/>
                  </a:lnTo>
                  <a:lnTo>
                    <a:pt x="293096" y="19995"/>
                  </a:lnTo>
                  <a:lnTo>
                    <a:pt x="277856" y="25481"/>
                  </a:lnTo>
                  <a:lnTo>
                    <a:pt x="266882" y="26700"/>
                  </a:lnTo>
                  <a:lnTo>
                    <a:pt x="266882" y="26700"/>
                  </a:lnTo>
                  <a:lnTo>
                    <a:pt x="247376" y="27920"/>
                  </a:lnTo>
                  <a:lnTo>
                    <a:pt x="235793" y="34625"/>
                  </a:lnTo>
                  <a:lnTo>
                    <a:pt x="218725" y="37673"/>
                  </a:lnTo>
                  <a:lnTo>
                    <a:pt x="189464" y="49256"/>
                  </a:lnTo>
                  <a:lnTo>
                    <a:pt x="152278" y="54132"/>
                  </a:lnTo>
                  <a:lnTo>
                    <a:pt x="120578" y="63886"/>
                  </a:lnTo>
                  <a:lnTo>
                    <a:pt x="103510" y="6388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0" name="Google Shape;1290;p67"/>
            <p:cNvSpPr/>
            <p:nvPr/>
          </p:nvSpPr>
          <p:spPr>
            <a:xfrm>
              <a:off x="4593829" y="3829187"/>
              <a:ext cx="96996" cy="136935"/>
            </a:xfrm>
            <a:custGeom>
              <a:rect b="b" l="l" r="r" t="t"/>
              <a:pathLst>
                <a:path extrusionOk="0" h="146304" w="103632">
                  <a:moveTo>
                    <a:pt x="69982" y="129113"/>
                  </a:moveTo>
                  <a:lnTo>
                    <a:pt x="80955" y="100462"/>
                  </a:lnTo>
                  <a:lnTo>
                    <a:pt x="102291" y="65105"/>
                  </a:lnTo>
                  <a:lnTo>
                    <a:pt x="96804" y="49256"/>
                  </a:lnTo>
                  <a:lnTo>
                    <a:pt x="61448" y="16337"/>
                  </a:lnTo>
                  <a:lnTo>
                    <a:pt x="36454" y="7193"/>
                  </a:lnTo>
                  <a:lnTo>
                    <a:pt x="24872" y="2926"/>
                  </a:lnTo>
                  <a:lnTo>
                    <a:pt x="5974" y="36454"/>
                  </a:lnTo>
                  <a:lnTo>
                    <a:pt x="8412" y="63277"/>
                  </a:lnTo>
                  <a:lnTo>
                    <a:pt x="21214" y="85832"/>
                  </a:lnTo>
                  <a:lnTo>
                    <a:pt x="15118" y="102291"/>
                  </a:lnTo>
                  <a:lnTo>
                    <a:pt x="11460" y="119969"/>
                  </a:lnTo>
                  <a:lnTo>
                    <a:pt x="2926" y="137038"/>
                  </a:lnTo>
                  <a:lnTo>
                    <a:pt x="17556" y="144963"/>
                  </a:lnTo>
                  <a:lnTo>
                    <a:pt x="28529" y="133990"/>
                  </a:lnTo>
                  <a:lnTo>
                    <a:pt x="35844" y="135819"/>
                  </a:lnTo>
                  <a:lnTo>
                    <a:pt x="40721" y="146792"/>
                  </a:lnTo>
                  <a:lnTo>
                    <a:pt x="57180" y="143744"/>
                  </a:lnTo>
                  <a:lnTo>
                    <a:pt x="69982" y="12911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1" name="Google Shape;1291;p67"/>
            <p:cNvSpPr/>
            <p:nvPr/>
          </p:nvSpPr>
          <p:spPr>
            <a:xfrm>
              <a:off x="6212521" y="2189955"/>
              <a:ext cx="410806" cy="348044"/>
            </a:xfrm>
            <a:custGeom>
              <a:rect b="b" l="l" r="r" t="t"/>
              <a:pathLst>
                <a:path extrusionOk="0" h="371856" w="438912">
                  <a:moveTo>
                    <a:pt x="439400" y="341864"/>
                  </a:moveTo>
                  <a:lnTo>
                    <a:pt x="432694" y="310165"/>
                  </a:lnTo>
                  <a:lnTo>
                    <a:pt x="413187" y="324185"/>
                  </a:lnTo>
                  <a:lnTo>
                    <a:pt x="407091" y="338206"/>
                  </a:lnTo>
                  <a:lnTo>
                    <a:pt x="415625" y="363809"/>
                  </a:lnTo>
                  <a:lnTo>
                    <a:pt x="430256" y="371125"/>
                  </a:lnTo>
                  <a:lnTo>
                    <a:pt x="439400" y="341864"/>
                  </a:lnTo>
                  <a:close/>
                  <a:moveTo>
                    <a:pt x="247376" y="31577"/>
                  </a:moveTo>
                  <a:lnTo>
                    <a:pt x="232745" y="16947"/>
                  </a:lnTo>
                  <a:lnTo>
                    <a:pt x="219334" y="16337"/>
                  </a:lnTo>
                  <a:lnTo>
                    <a:pt x="215067" y="2926"/>
                  </a:lnTo>
                  <a:lnTo>
                    <a:pt x="188854" y="10241"/>
                  </a:lnTo>
                  <a:lnTo>
                    <a:pt x="180320" y="41331"/>
                  </a:lnTo>
                  <a:lnTo>
                    <a:pt x="111435" y="70592"/>
                  </a:lnTo>
                  <a:lnTo>
                    <a:pt x="83393" y="54742"/>
                  </a:lnTo>
                  <a:lnTo>
                    <a:pt x="91928" y="97414"/>
                  </a:lnTo>
                  <a:lnTo>
                    <a:pt x="41941" y="87661"/>
                  </a:lnTo>
                  <a:lnTo>
                    <a:pt x="2926" y="95585"/>
                  </a:lnTo>
                  <a:lnTo>
                    <a:pt x="5365" y="123627"/>
                  </a:lnTo>
                  <a:lnTo>
                    <a:pt x="51085" y="138257"/>
                  </a:lnTo>
                  <a:lnTo>
                    <a:pt x="73030" y="157155"/>
                  </a:lnTo>
                  <a:lnTo>
                    <a:pt x="104120" y="196779"/>
                  </a:lnTo>
                  <a:lnTo>
                    <a:pt x="98024" y="271760"/>
                  </a:lnTo>
                  <a:lnTo>
                    <a:pt x="81565" y="294315"/>
                  </a:lnTo>
                  <a:lnTo>
                    <a:pt x="93757" y="308945"/>
                  </a:lnTo>
                  <a:lnTo>
                    <a:pt x="151059" y="326014"/>
                  </a:lnTo>
                  <a:lnTo>
                    <a:pt x="162641" y="318089"/>
                  </a:lnTo>
                  <a:lnTo>
                    <a:pt x="197389" y="335158"/>
                  </a:lnTo>
                  <a:lnTo>
                    <a:pt x="233965" y="330281"/>
                  </a:lnTo>
                  <a:lnTo>
                    <a:pt x="237013" y="307726"/>
                  </a:lnTo>
                  <a:lnTo>
                    <a:pt x="282123" y="295534"/>
                  </a:lnTo>
                  <a:lnTo>
                    <a:pt x="343083" y="305288"/>
                  </a:lnTo>
                  <a:lnTo>
                    <a:pt x="370515" y="284561"/>
                  </a:lnTo>
                  <a:lnTo>
                    <a:pt x="373563" y="268102"/>
                  </a:lnTo>
                  <a:lnTo>
                    <a:pt x="357104" y="263225"/>
                  </a:lnTo>
                  <a:lnTo>
                    <a:pt x="347960" y="233965"/>
                  </a:lnTo>
                  <a:lnTo>
                    <a:pt x="358323" y="222992"/>
                  </a:lnTo>
                  <a:lnTo>
                    <a:pt x="348569" y="208361"/>
                  </a:lnTo>
                  <a:lnTo>
                    <a:pt x="349789" y="197998"/>
                  </a:lnTo>
                  <a:lnTo>
                    <a:pt x="338816" y="181539"/>
                  </a:lnTo>
                  <a:lnTo>
                    <a:pt x="324185" y="187025"/>
                  </a:lnTo>
                  <a:lnTo>
                    <a:pt x="324185" y="169957"/>
                  </a:lnTo>
                  <a:lnTo>
                    <a:pt x="345521" y="148621"/>
                  </a:lnTo>
                  <a:lnTo>
                    <a:pt x="344302" y="138867"/>
                  </a:lnTo>
                  <a:lnTo>
                    <a:pt x="358323" y="142525"/>
                  </a:lnTo>
                  <a:lnTo>
                    <a:pt x="366248" y="136429"/>
                  </a:lnTo>
                  <a:lnTo>
                    <a:pt x="369296" y="108997"/>
                  </a:lnTo>
                  <a:lnTo>
                    <a:pt x="383317" y="83393"/>
                  </a:lnTo>
                  <a:lnTo>
                    <a:pt x="340035" y="76078"/>
                  </a:lnTo>
                  <a:lnTo>
                    <a:pt x="325405" y="66325"/>
                  </a:lnTo>
                  <a:lnTo>
                    <a:pt x="316870" y="66934"/>
                  </a:lnTo>
                  <a:lnTo>
                    <a:pt x="310165" y="63886"/>
                  </a:lnTo>
                  <a:lnTo>
                    <a:pt x="283342" y="46817"/>
                  </a:lnTo>
                  <a:lnTo>
                    <a:pt x="268102" y="49256"/>
                  </a:lnTo>
                  <a:lnTo>
                    <a:pt x="247376" y="31577"/>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2" name="Google Shape;1292;p67"/>
            <p:cNvSpPr/>
            <p:nvPr/>
          </p:nvSpPr>
          <p:spPr>
            <a:xfrm>
              <a:off x="6068168" y="2451274"/>
              <a:ext cx="405101" cy="285282"/>
            </a:xfrm>
            <a:custGeom>
              <a:rect b="b" l="l" r="r" t="t"/>
              <a:pathLst>
                <a:path extrusionOk="0" h="304800" w="432816">
                  <a:moveTo>
                    <a:pt x="345521" y="196169"/>
                  </a:moveTo>
                  <a:lnTo>
                    <a:pt x="345521" y="194950"/>
                  </a:lnTo>
                  <a:lnTo>
                    <a:pt x="342473" y="194950"/>
                  </a:lnTo>
                  <a:lnTo>
                    <a:pt x="340645" y="192512"/>
                  </a:lnTo>
                  <a:lnTo>
                    <a:pt x="340035" y="193731"/>
                  </a:lnTo>
                  <a:lnTo>
                    <a:pt x="339425" y="194950"/>
                  </a:lnTo>
                  <a:lnTo>
                    <a:pt x="339425" y="196169"/>
                  </a:lnTo>
                  <a:lnTo>
                    <a:pt x="342473" y="196169"/>
                  </a:lnTo>
                  <a:lnTo>
                    <a:pt x="344912" y="196779"/>
                  </a:lnTo>
                  <a:lnTo>
                    <a:pt x="345521" y="196169"/>
                  </a:lnTo>
                  <a:close/>
                  <a:moveTo>
                    <a:pt x="340645" y="186416"/>
                  </a:moveTo>
                  <a:lnTo>
                    <a:pt x="342473" y="186416"/>
                  </a:lnTo>
                  <a:lnTo>
                    <a:pt x="346131" y="182148"/>
                  </a:lnTo>
                  <a:lnTo>
                    <a:pt x="346131" y="180320"/>
                  </a:lnTo>
                  <a:lnTo>
                    <a:pt x="344302" y="179100"/>
                  </a:lnTo>
                  <a:lnTo>
                    <a:pt x="337597" y="180320"/>
                  </a:lnTo>
                  <a:lnTo>
                    <a:pt x="336377" y="182148"/>
                  </a:lnTo>
                  <a:lnTo>
                    <a:pt x="336377" y="183977"/>
                  </a:lnTo>
                  <a:lnTo>
                    <a:pt x="334549" y="184587"/>
                  </a:lnTo>
                  <a:lnTo>
                    <a:pt x="333939" y="187025"/>
                  </a:lnTo>
                  <a:lnTo>
                    <a:pt x="334549" y="188244"/>
                  </a:lnTo>
                  <a:lnTo>
                    <a:pt x="339425" y="188854"/>
                  </a:lnTo>
                  <a:lnTo>
                    <a:pt x="340645" y="186416"/>
                  </a:lnTo>
                  <a:close/>
                  <a:moveTo>
                    <a:pt x="235793" y="15118"/>
                  </a:moveTo>
                  <a:lnTo>
                    <a:pt x="185806" y="13899"/>
                  </a:lnTo>
                  <a:lnTo>
                    <a:pt x="160203" y="15728"/>
                  </a:lnTo>
                  <a:lnTo>
                    <a:pt x="127285" y="9632"/>
                  </a:lnTo>
                  <a:lnTo>
                    <a:pt x="85832" y="9632"/>
                  </a:lnTo>
                  <a:lnTo>
                    <a:pt x="48037" y="2926"/>
                  </a:lnTo>
                  <a:lnTo>
                    <a:pt x="2926" y="30358"/>
                  </a:lnTo>
                  <a:lnTo>
                    <a:pt x="15118" y="46208"/>
                  </a:lnTo>
                  <a:lnTo>
                    <a:pt x="12680" y="73030"/>
                  </a:lnTo>
                  <a:lnTo>
                    <a:pt x="24262" y="63276"/>
                  </a:lnTo>
                  <a:lnTo>
                    <a:pt x="37064" y="57790"/>
                  </a:lnTo>
                  <a:lnTo>
                    <a:pt x="44379" y="76688"/>
                  </a:lnTo>
                  <a:lnTo>
                    <a:pt x="62667" y="76688"/>
                  </a:lnTo>
                  <a:lnTo>
                    <a:pt x="68153" y="71811"/>
                  </a:lnTo>
                  <a:lnTo>
                    <a:pt x="86441" y="73030"/>
                  </a:lnTo>
                  <a:lnTo>
                    <a:pt x="94366" y="91928"/>
                  </a:lnTo>
                  <a:lnTo>
                    <a:pt x="79736" y="102291"/>
                  </a:lnTo>
                  <a:lnTo>
                    <a:pt x="78517" y="132161"/>
                  </a:lnTo>
                  <a:lnTo>
                    <a:pt x="73030" y="137648"/>
                  </a:lnTo>
                  <a:lnTo>
                    <a:pt x="71201" y="155936"/>
                  </a:lnTo>
                  <a:lnTo>
                    <a:pt x="57790" y="158984"/>
                  </a:lnTo>
                  <a:lnTo>
                    <a:pt x="69982" y="182148"/>
                  </a:lnTo>
                  <a:lnTo>
                    <a:pt x="60229" y="208361"/>
                  </a:lnTo>
                  <a:lnTo>
                    <a:pt x="71201" y="219944"/>
                  </a:lnTo>
                  <a:lnTo>
                    <a:pt x="66325" y="230307"/>
                  </a:lnTo>
                  <a:lnTo>
                    <a:pt x="54133" y="245547"/>
                  </a:lnTo>
                  <a:lnTo>
                    <a:pt x="56571" y="258348"/>
                  </a:lnTo>
                  <a:lnTo>
                    <a:pt x="85832" y="264444"/>
                  </a:lnTo>
                  <a:lnTo>
                    <a:pt x="94366" y="287000"/>
                  </a:lnTo>
                  <a:lnTo>
                    <a:pt x="106558" y="300411"/>
                  </a:lnTo>
                  <a:lnTo>
                    <a:pt x="121798" y="304068"/>
                  </a:lnTo>
                  <a:lnTo>
                    <a:pt x="134600" y="288828"/>
                  </a:lnTo>
                  <a:lnTo>
                    <a:pt x="154717" y="274808"/>
                  </a:lnTo>
                  <a:lnTo>
                    <a:pt x="185197" y="275417"/>
                  </a:lnTo>
                  <a:lnTo>
                    <a:pt x="226040" y="275417"/>
                  </a:lnTo>
                  <a:lnTo>
                    <a:pt x="249205" y="244937"/>
                  </a:lnTo>
                  <a:lnTo>
                    <a:pt x="272979" y="237012"/>
                  </a:lnTo>
                  <a:lnTo>
                    <a:pt x="280294" y="211409"/>
                  </a:lnTo>
                  <a:lnTo>
                    <a:pt x="298582" y="193731"/>
                  </a:lnTo>
                  <a:lnTo>
                    <a:pt x="286390" y="171176"/>
                  </a:lnTo>
                  <a:lnTo>
                    <a:pt x="298582" y="140086"/>
                  </a:lnTo>
                  <a:lnTo>
                    <a:pt x="317480" y="118750"/>
                  </a:lnTo>
                  <a:lnTo>
                    <a:pt x="320528" y="105948"/>
                  </a:lnTo>
                  <a:lnTo>
                    <a:pt x="360761" y="98024"/>
                  </a:lnTo>
                  <a:lnTo>
                    <a:pt x="390022" y="72420"/>
                  </a:lnTo>
                  <a:lnTo>
                    <a:pt x="388193" y="51084"/>
                  </a:lnTo>
                  <a:lnTo>
                    <a:pt x="351617" y="55961"/>
                  </a:lnTo>
                  <a:lnTo>
                    <a:pt x="316870" y="38892"/>
                  </a:lnTo>
                  <a:lnTo>
                    <a:pt x="305288" y="46817"/>
                  </a:lnTo>
                  <a:lnTo>
                    <a:pt x="247985" y="29748"/>
                  </a:lnTo>
                  <a:lnTo>
                    <a:pt x="235793" y="15118"/>
                  </a:lnTo>
                  <a:close/>
                  <a:moveTo>
                    <a:pt x="394289" y="152888"/>
                  </a:moveTo>
                  <a:lnTo>
                    <a:pt x="394899" y="151059"/>
                  </a:lnTo>
                  <a:lnTo>
                    <a:pt x="395509" y="149840"/>
                  </a:lnTo>
                  <a:lnTo>
                    <a:pt x="396118" y="149230"/>
                  </a:lnTo>
                  <a:lnTo>
                    <a:pt x="394899" y="148011"/>
                  </a:lnTo>
                  <a:lnTo>
                    <a:pt x="394899" y="147401"/>
                  </a:lnTo>
                  <a:lnTo>
                    <a:pt x="396118" y="146182"/>
                  </a:lnTo>
                  <a:lnTo>
                    <a:pt x="394899" y="145572"/>
                  </a:lnTo>
                  <a:lnTo>
                    <a:pt x="386974" y="148011"/>
                  </a:lnTo>
                  <a:lnTo>
                    <a:pt x="382707" y="150449"/>
                  </a:lnTo>
                  <a:lnTo>
                    <a:pt x="369905" y="159593"/>
                  </a:lnTo>
                  <a:lnTo>
                    <a:pt x="369905" y="161422"/>
                  </a:lnTo>
                  <a:lnTo>
                    <a:pt x="370515" y="162641"/>
                  </a:lnTo>
                  <a:lnTo>
                    <a:pt x="372953" y="162641"/>
                  </a:lnTo>
                  <a:lnTo>
                    <a:pt x="374173" y="165080"/>
                  </a:lnTo>
                  <a:lnTo>
                    <a:pt x="376611" y="162641"/>
                  </a:lnTo>
                  <a:lnTo>
                    <a:pt x="378440" y="162032"/>
                  </a:lnTo>
                  <a:lnTo>
                    <a:pt x="380269" y="162641"/>
                  </a:lnTo>
                  <a:lnTo>
                    <a:pt x="382097" y="163860"/>
                  </a:lnTo>
                  <a:lnTo>
                    <a:pt x="382707" y="167518"/>
                  </a:lnTo>
                  <a:lnTo>
                    <a:pt x="383317" y="168737"/>
                  </a:lnTo>
                  <a:lnTo>
                    <a:pt x="386974" y="169347"/>
                  </a:lnTo>
                  <a:lnTo>
                    <a:pt x="392461" y="171785"/>
                  </a:lnTo>
                  <a:lnTo>
                    <a:pt x="394899" y="170566"/>
                  </a:lnTo>
                  <a:lnTo>
                    <a:pt x="397947" y="168737"/>
                  </a:lnTo>
                  <a:lnTo>
                    <a:pt x="399166" y="165080"/>
                  </a:lnTo>
                  <a:lnTo>
                    <a:pt x="400995" y="162032"/>
                  </a:lnTo>
                  <a:lnTo>
                    <a:pt x="402824" y="158984"/>
                  </a:lnTo>
                  <a:lnTo>
                    <a:pt x="404653" y="156545"/>
                  </a:lnTo>
                  <a:lnTo>
                    <a:pt x="404043" y="154107"/>
                  </a:lnTo>
                  <a:lnTo>
                    <a:pt x="402214" y="153497"/>
                  </a:lnTo>
                  <a:lnTo>
                    <a:pt x="400385" y="152888"/>
                  </a:lnTo>
                  <a:lnTo>
                    <a:pt x="397337" y="154107"/>
                  </a:lnTo>
                  <a:lnTo>
                    <a:pt x="394289" y="152888"/>
                  </a:lnTo>
                  <a:close/>
                  <a:moveTo>
                    <a:pt x="430865" y="151059"/>
                  </a:moveTo>
                  <a:lnTo>
                    <a:pt x="431475" y="148620"/>
                  </a:lnTo>
                  <a:lnTo>
                    <a:pt x="431475" y="148011"/>
                  </a:lnTo>
                  <a:lnTo>
                    <a:pt x="428427" y="143744"/>
                  </a:lnTo>
                  <a:lnTo>
                    <a:pt x="422941" y="141915"/>
                  </a:lnTo>
                  <a:lnTo>
                    <a:pt x="416845" y="142524"/>
                  </a:lnTo>
                  <a:lnTo>
                    <a:pt x="416235" y="143134"/>
                  </a:lnTo>
                  <a:lnTo>
                    <a:pt x="416235" y="145572"/>
                  </a:lnTo>
                  <a:lnTo>
                    <a:pt x="416845" y="146182"/>
                  </a:lnTo>
                  <a:lnTo>
                    <a:pt x="420502" y="146792"/>
                  </a:lnTo>
                  <a:lnTo>
                    <a:pt x="430256" y="151059"/>
                  </a:lnTo>
                  <a:lnTo>
                    <a:pt x="430865" y="151059"/>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3" name="Google Shape;1293;p67"/>
            <p:cNvSpPr/>
            <p:nvPr/>
          </p:nvSpPr>
          <p:spPr>
            <a:xfrm>
              <a:off x="4110561" y="3580420"/>
              <a:ext cx="5706" cy="11411"/>
            </a:xfrm>
            <a:custGeom>
              <a:rect b="b" l="l" r="r" t="t"/>
              <a:pathLst>
                <a:path extrusionOk="0" h="12192" w="6096">
                  <a:moveTo>
                    <a:pt x="8412" y="9022"/>
                  </a:moveTo>
                  <a:lnTo>
                    <a:pt x="7803" y="8412"/>
                  </a:lnTo>
                  <a:lnTo>
                    <a:pt x="5974" y="4755"/>
                  </a:lnTo>
                  <a:lnTo>
                    <a:pt x="4145" y="2926"/>
                  </a:lnTo>
                  <a:lnTo>
                    <a:pt x="3536" y="3536"/>
                  </a:lnTo>
                  <a:lnTo>
                    <a:pt x="2926" y="5364"/>
                  </a:lnTo>
                  <a:lnTo>
                    <a:pt x="4755" y="7193"/>
                  </a:lnTo>
                  <a:lnTo>
                    <a:pt x="6584" y="9632"/>
                  </a:lnTo>
                  <a:lnTo>
                    <a:pt x="8412" y="10241"/>
                  </a:lnTo>
                  <a:lnTo>
                    <a:pt x="8412" y="902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4" name="Google Shape;1294;p67"/>
            <p:cNvSpPr/>
            <p:nvPr/>
          </p:nvSpPr>
          <p:spPr>
            <a:xfrm>
              <a:off x="4346204" y="3375017"/>
              <a:ext cx="5706" cy="5706"/>
            </a:xfrm>
            <a:custGeom>
              <a:rect b="b" l="l" r="r" t="t"/>
              <a:pathLst>
                <a:path extrusionOk="0" h="6096" w="6096">
                  <a:moveTo>
                    <a:pt x="8413" y="4755"/>
                  </a:moveTo>
                  <a:lnTo>
                    <a:pt x="9022" y="3536"/>
                  </a:lnTo>
                  <a:lnTo>
                    <a:pt x="7803" y="2926"/>
                  </a:lnTo>
                  <a:lnTo>
                    <a:pt x="2926" y="5974"/>
                  </a:lnTo>
                  <a:lnTo>
                    <a:pt x="2926" y="6584"/>
                  </a:lnTo>
                  <a:lnTo>
                    <a:pt x="8413" y="475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5" name="Google Shape;1295;p67"/>
            <p:cNvSpPr/>
            <p:nvPr/>
          </p:nvSpPr>
          <p:spPr>
            <a:xfrm>
              <a:off x="6382549" y="2490072"/>
              <a:ext cx="11411" cy="11411"/>
            </a:xfrm>
            <a:custGeom>
              <a:rect b="b" l="l" r="r" t="t"/>
              <a:pathLst>
                <a:path extrusionOk="0" h="12192" w="12192">
                  <a:moveTo>
                    <a:pt x="12070" y="8413"/>
                  </a:moveTo>
                  <a:lnTo>
                    <a:pt x="12680" y="7193"/>
                  </a:lnTo>
                  <a:lnTo>
                    <a:pt x="13289" y="5974"/>
                  </a:lnTo>
                  <a:lnTo>
                    <a:pt x="13289" y="5365"/>
                  </a:lnTo>
                  <a:lnTo>
                    <a:pt x="12070" y="4755"/>
                  </a:lnTo>
                  <a:lnTo>
                    <a:pt x="7803" y="3536"/>
                  </a:lnTo>
                  <a:lnTo>
                    <a:pt x="5974" y="2926"/>
                  </a:lnTo>
                  <a:lnTo>
                    <a:pt x="4755" y="3536"/>
                  </a:lnTo>
                  <a:lnTo>
                    <a:pt x="3536" y="4755"/>
                  </a:lnTo>
                  <a:lnTo>
                    <a:pt x="2926" y="6584"/>
                  </a:lnTo>
                  <a:lnTo>
                    <a:pt x="3536" y="7193"/>
                  </a:lnTo>
                  <a:lnTo>
                    <a:pt x="3536" y="8413"/>
                  </a:lnTo>
                  <a:lnTo>
                    <a:pt x="3536" y="9632"/>
                  </a:lnTo>
                  <a:lnTo>
                    <a:pt x="4145" y="10851"/>
                  </a:lnTo>
                  <a:lnTo>
                    <a:pt x="5364" y="10851"/>
                  </a:lnTo>
                  <a:lnTo>
                    <a:pt x="6584" y="10851"/>
                  </a:lnTo>
                  <a:lnTo>
                    <a:pt x="8412" y="10241"/>
                  </a:lnTo>
                  <a:lnTo>
                    <a:pt x="11460" y="8413"/>
                  </a:lnTo>
                  <a:lnTo>
                    <a:pt x="12070" y="841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6" name="Google Shape;1296;p67"/>
            <p:cNvSpPr/>
            <p:nvPr/>
          </p:nvSpPr>
          <p:spPr>
            <a:xfrm>
              <a:off x="4382720" y="3395558"/>
              <a:ext cx="11411" cy="28528"/>
            </a:xfrm>
            <a:custGeom>
              <a:rect b="b" l="l" r="r" t="t"/>
              <a:pathLst>
                <a:path extrusionOk="0" h="30480" w="12192">
                  <a:moveTo>
                    <a:pt x="8412" y="29139"/>
                  </a:moveTo>
                  <a:lnTo>
                    <a:pt x="9632" y="28529"/>
                  </a:lnTo>
                  <a:lnTo>
                    <a:pt x="9632" y="27920"/>
                  </a:lnTo>
                  <a:lnTo>
                    <a:pt x="9632" y="26700"/>
                  </a:lnTo>
                  <a:lnTo>
                    <a:pt x="9022" y="26091"/>
                  </a:lnTo>
                  <a:lnTo>
                    <a:pt x="8412" y="24872"/>
                  </a:lnTo>
                  <a:lnTo>
                    <a:pt x="5974" y="23652"/>
                  </a:lnTo>
                  <a:lnTo>
                    <a:pt x="2926" y="26700"/>
                  </a:lnTo>
                  <a:lnTo>
                    <a:pt x="2926" y="27920"/>
                  </a:lnTo>
                  <a:lnTo>
                    <a:pt x="3536" y="29748"/>
                  </a:lnTo>
                  <a:lnTo>
                    <a:pt x="7193" y="30358"/>
                  </a:lnTo>
                  <a:lnTo>
                    <a:pt x="8412" y="29139"/>
                  </a:lnTo>
                  <a:close/>
                  <a:moveTo>
                    <a:pt x="9632" y="7803"/>
                  </a:moveTo>
                  <a:lnTo>
                    <a:pt x="9632" y="4755"/>
                  </a:lnTo>
                  <a:lnTo>
                    <a:pt x="9022" y="3536"/>
                  </a:lnTo>
                  <a:lnTo>
                    <a:pt x="7193" y="3536"/>
                  </a:lnTo>
                  <a:lnTo>
                    <a:pt x="6584" y="2926"/>
                  </a:lnTo>
                  <a:lnTo>
                    <a:pt x="5974" y="2926"/>
                  </a:lnTo>
                  <a:lnTo>
                    <a:pt x="5364" y="3536"/>
                  </a:lnTo>
                  <a:lnTo>
                    <a:pt x="5974" y="7193"/>
                  </a:lnTo>
                  <a:lnTo>
                    <a:pt x="9022" y="9022"/>
                  </a:lnTo>
                  <a:lnTo>
                    <a:pt x="9632" y="780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7" name="Google Shape;1297;p67"/>
            <p:cNvSpPr/>
            <p:nvPr/>
          </p:nvSpPr>
          <p:spPr>
            <a:xfrm>
              <a:off x="3886900" y="3060066"/>
              <a:ext cx="176875" cy="222520"/>
            </a:xfrm>
            <a:custGeom>
              <a:rect b="b" l="l" r="r" t="t"/>
              <a:pathLst>
                <a:path extrusionOk="0" h="237744" w="188976">
                  <a:moveTo>
                    <a:pt x="173005" y="226040"/>
                  </a:moveTo>
                  <a:lnTo>
                    <a:pt x="174224" y="222382"/>
                  </a:lnTo>
                  <a:lnTo>
                    <a:pt x="172395" y="221772"/>
                  </a:lnTo>
                  <a:lnTo>
                    <a:pt x="169347" y="226040"/>
                  </a:lnTo>
                  <a:lnTo>
                    <a:pt x="165689" y="227868"/>
                  </a:lnTo>
                  <a:lnTo>
                    <a:pt x="163861" y="227868"/>
                  </a:lnTo>
                  <a:lnTo>
                    <a:pt x="159593" y="226040"/>
                  </a:lnTo>
                  <a:lnTo>
                    <a:pt x="156545" y="226040"/>
                  </a:lnTo>
                  <a:lnTo>
                    <a:pt x="154107" y="229088"/>
                  </a:lnTo>
                  <a:lnTo>
                    <a:pt x="150449" y="229697"/>
                  </a:lnTo>
                  <a:lnTo>
                    <a:pt x="151059" y="230307"/>
                  </a:lnTo>
                  <a:lnTo>
                    <a:pt x="151059" y="231526"/>
                  </a:lnTo>
                  <a:lnTo>
                    <a:pt x="149840" y="233355"/>
                  </a:lnTo>
                  <a:lnTo>
                    <a:pt x="149840" y="234574"/>
                  </a:lnTo>
                  <a:lnTo>
                    <a:pt x="150449" y="236403"/>
                  </a:lnTo>
                  <a:lnTo>
                    <a:pt x="159593" y="235793"/>
                  </a:lnTo>
                  <a:lnTo>
                    <a:pt x="167518" y="234574"/>
                  </a:lnTo>
                  <a:lnTo>
                    <a:pt x="171785" y="229088"/>
                  </a:lnTo>
                  <a:lnTo>
                    <a:pt x="173005" y="226040"/>
                  </a:lnTo>
                  <a:close/>
                  <a:moveTo>
                    <a:pt x="177881" y="213848"/>
                  </a:moveTo>
                  <a:lnTo>
                    <a:pt x="175443" y="212019"/>
                  </a:lnTo>
                  <a:lnTo>
                    <a:pt x="173005" y="213848"/>
                  </a:lnTo>
                  <a:lnTo>
                    <a:pt x="173614" y="215676"/>
                  </a:lnTo>
                  <a:lnTo>
                    <a:pt x="177881" y="213848"/>
                  </a:lnTo>
                  <a:close/>
                  <a:moveTo>
                    <a:pt x="177881" y="178491"/>
                  </a:moveTo>
                  <a:lnTo>
                    <a:pt x="175443" y="177272"/>
                  </a:lnTo>
                  <a:lnTo>
                    <a:pt x="173614" y="180320"/>
                  </a:lnTo>
                  <a:lnTo>
                    <a:pt x="175443" y="180929"/>
                  </a:lnTo>
                  <a:lnTo>
                    <a:pt x="179710" y="180320"/>
                  </a:lnTo>
                  <a:lnTo>
                    <a:pt x="182758" y="180929"/>
                  </a:lnTo>
                  <a:lnTo>
                    <a:pt x="185806" y="183368"/>
                  </a:lnTo>
                  <a:lnTo>
                    <a:pt x="187635" y="182148"/>
                  </a:lnTo>
                  <a:lnTo>
                    <a:pt x="187025" y="181539"/>
                  </a:lnTo>
                  <a:lnTo>
                    <a:pt x="184587" y="179710"/>
                  </a:lnTo>
                  <a:lnTo>
                    <a:pt x="180929" y="179100"/>
                  </a:lnTo>
                  <a:lnTo>
                    <a:pt x="179710" y="179100"/>
                  </a:lnTo>
                  <a:lnTo>
                    <a:pt x="177881" y="178491"/>
                  </a:lnTo>
                  <a:close/>
                  <a:moveTo>
                    <a:pt x="137648" y="186416"/>
                  </a:moveTo>
                  <a:lnTo>
                    <a:pt x="141915" y="182758"/>
                  </a:lnTo>
                  <a:lnTo>
                    <a:pt x="146182" y="180929"/>
                  </a:lnTo>
                  <a:lnTo>
                    <a:pt x="151669" y="174224"/>
                  </a:lnTo>
                  <a:lnTo>
                    <a:pt x="151059" y="168737"/>
                  </a:lnTo>
                  <a:lnTo>
                    <a:pt x="152278" y="166299"/>
                  </a:lnTo>
                  <a:lnTo>
                    <a:pt x="148621" y="166908"/>
                  </a:lnTo>
                  <a:lnTo>
                    <a:pt x="148011" y="168737"/>
                  </a:lnTo>
                  <a:lnTo>
                    <a:pt x="147401" y="170566"/>
                  </a:lnTo>
                  <a:lnTo>
                    <a:pt x="149230" y="173004"/>
                  </a:lnTo>
                  <a:lnTo>
                    <a:pt x="149230" y="174224"/>
                  </a:lnTo>
                  <a:lnTo>
                    <a:pt x="148011" y="176662"/>
                  </a:lnTo>
                  <a:lnTo>
                    <a:pt x="146182" y="177272"/>
                  </a:lnTo>
                  <a:lnTo>
                    <a:pt x="145573" y="178491"/>
                  </a:lnTo>
                  <a:lnTo>
                    <a:pt x="143744" y="179100"/>
                  </a:lnTo>
                  <a:lnTo>
                    <a:pt x="141305" y="182148"/>
                  </a:lnTo>
                  <a:lnTo>
                    <a:pt x="136429" y="185806"/>
                  </a:lnTo>
                  <a:lnTo>
                    <a:pt x="135209" y="187635"/>
                  </a:lnTo>
                  <a:lnTo>
                    <a:pt x="137648" y="186416"/>
                  </a:lnTo>
                  <a:close/>
                  <a:moveTo>
                    <a:pt x="144963" y="166908"/>
                  </a:moveTo>
                  <a:lnTo>
                    <a:pt x="141305" y="165689"/>
                  </a:lnTo>
                  <a:lnTo>
                    <a:pt x="140086" y="163251"/>
                  </a:lnTo>
                  <a:lnTo>
                    <a:pt x="137648" y="162641"/>
                  </a:lnTo>
                  <a:lnTo>
                    <a:pt x="137038" y="163860"/>
                  </a:lnTo>
                  <a:lnTo>
                    <a:pt x="137038" y="165080"/>
                  </a:lnTo>
                  <a:lnTo>
                    <a:pt x="137648" y="167518"/>
                  </a:lnTo>
                  <a:lnTo>
                    <a:pt x="138867" y="166908"/>
                  </a:lnTo>
                  <a:lnTo>
                    <a:pt x="143744" y="169347"/>
                  </a:lnTo>
                  <a:lnTo>
                    <a:pt x="146182" y="167518"/>
                  </a:lnTo>
                  <a:lnTo>
                    <a:pt x="144963" y="166908"/>
                  </a:lnTo>
                  <a:close/>
                  <a:moveTo>
                    <a:pt x="119969" y="160203"/>
                  </a:moveTo>
                  <a:lnTo>
                    <a:pt x="119969" y="155936"/>
                  </a:lnTo>
                  <a:lnTo>
                    <a:pt x="117531" y="152888"/>
                  </a:lnTo>
                  <a:lnTo>
                    <a:pt x="113873" y="150449"/>
                  </a:lnTo>
                  <a:lnTo>
                    <a:pt x="113264" y="143134"/>
                  </a:lnTo>
                  <a:lnTo>
                    <a:pt x="111435" y="138867"/>
                  </a:lnTo>
                  <a:lnTo>
                    <a:pt x="110216" y="135209"/>
                  </a:lnTo>
                  <a:lnTo>
                    <a:pt x="107777" y="130332"/>
                  </a:lnTo>
                  <a:lnTo>
                    <a:pt x="107777" y="133380"/>
                  </a:lnTo>
                  <a:lnTo>
                    <a:pt x="108387" y="133990"/>
                  </a:lnTo>
                  <a:lnTo>
                    <a:pt x="108997" y="137648"/>
                  </a:lnTo>
                  <a:lnTo>
                    <a:pt x="111435" y="143134"/>
                  </a:lnTo>
                  <a:lnTo>
                    <a:pt x="112045" y="145572"/>
                  </a:lnTo>
                  <a:lnTo>
                    <a:pt x="111435" y="148011"/>
                  </a:lnTo>
                  <a:lnTo>
                    <a:pt x="108997" y="148620"/>
                  </a:lnTo>
                  <a:lnTo>
                    <a:pt x="108387" y="149840"/>
                  </a:lnTo>
                  <a:lnTo>
                    <a:pt x="111435" y="151668"/>
                  </a:lnTo>
                  <a:lnTo>
                    <a:pt x="116312" y="153497"/>
                  </a:lnTo>
                  <a:lnTo>
                    <a:pt x="119360" y="161422"/>
                  </a:lnTo>
                  <a:lnTo>
                    <a:pt x="119969" y="160203"/>
                  </a:lnTo>
                  <a:close/>
                  <a:moveTo>
                    <a:pt x="94976" y="138867"/>
                  </a:moveTo>
                  <a:lnTo>
                    <a:pt x="91928" y="137038"/>
                  </a:lnTo>
                  <a:lnTo>
                    <a:pt x="90709" y="135209"/>
                  </a:lnTo>
                  <a:lnTo>
                    <a:pt x="86441" y="130942"/>
                  </a:lnTo>
                  <a:lnTo>
                    <a:pt x="84613" y="130332"/>
                  </a:lnTo>
                  <a:lnTo>
                    <a:pt x="83393" y="132771"/>
                  </a:lnTo>
                  <a:lnTo>
                    <a:pt x="85832" y="133380"/>
                  </a:lnTo>
                  <a:lnTo>
                    <a:pt x="91318" y="137648"/>
                  </a:lnTo>
                  <a:lnTo>
                    <a:pt x="93757" y="138867"/>
                  </a:lnTo>
                  <a:lnTo>
                    <a:pt x="94976" y="138867"/>
                  </a:lnTo>
                  <a:close/>
                  <a:moveTo>
                    <a:pt x="139477" y="114483"/>
                  </a:moveTo>
                  <a:lnTo>
                    <a:pt x="138867" y="112654"/>
                  </a:lnTo>
                  <a:lnTo>
                    <a:pt x="138257" y="112654"/>
                  </a:lnTo>
                  <a:lnTo>
                    <a:pt x="136429" y="113264"/>
                  </a:lnTo>
                  <a:lnTo>
                    <a:pt x="134600" y="118750"/>
                  </a:lnTo>
                  <a:lnTo>
                    <a:pt x="136429" y="118750"/>
                  </a:lnTo>
                  <a:lnTo>
                    <a:pt x="139477" y="114483"/>
                  </a:lnTo>
                  <a:close/>
                  <a:moveTo>
                    <a:pt x="32187" y="107777"/>
                  </a:moveTo>
                  <a:lnTo>
                    <a:pt x="30968" y="105948"/>
                  </a:lnTo>
                  <a:lnTo>
                    <a:pt x="29139" y="107168"/>
                  </a:lnTo>
                  <a:lnTo>
                    <a:pt x="26091" y="107168"/>
                  </a:lnTo>
                  <a:lnTo>
                    <a:pt x="24872" y="107777"/>
                  </a:lnTo>
                  <a:lnTo>
                    <a:pt x="22433" y="107777"/>
                  </a:lnTo>
                  <a:lnTo>
                    <a:pt x="20605" y="108996"/>
                  </a:lnTo>
                  <a:lnTo>
                    <a:pt x="23043" y="113873"/>
                  </a:lnTo>
                  <a:lnTo>
                    <a:pt x="24872" y="115702"/>
                  </a:lnTo>
                  <a:lnTo>
                    <a:pt x="25481" y="121798"/>
                  </a:lnTo>
                  <a:lnTo>
                    <a:pt x="26701" y="122408"/>
                  </a:lnTo>
                  <a:lnTo>
                    <a:pt x="26091" y="126675"/>
                  </a:lnTo>
                  <a:lnTo>
                    <a:pt x="32797" y="127284"/>
                  </a:lnTo>
                  <a:lnTo>
                    <a:pt x="35235" y="122408"/>
                  </a:lnTo>
                  <a:lnTo>
                    <a:pt x="35235" y="120579"/>
                  </a:lnTo>
                  <a:lnTo>
                    <a:pt x="35235" y="119969"/>
                  </a:lnTo>
                  <a:lnTo>
                    <a:pt x="35235" y="118750"/>
                  </a:lnTo>
                  <a:lnTo>
                    <a:pt x="35235" y="117531"/>
                  </a:lnTo>
                  <a:lnTo>
                    <a:pt x="35235" y="112044"/>
                  </a:lnTo>
                  <a:lnTo>
                    <a:pt x="33406" y="108996"/>
                  </a:lnTo>
                  <a:lnTo>
                    <a:pt x="30968" y="112654"/>
                  </a:lnTo>
                  <a:lnTo>
                    <a:pt x="28529" y="110825"/>
                  </a:lnTo>
                  <a:lnTo>
                    <a:pt x="32187" y="108387"/>
                  </a:lnTo>
                  <a:lnTo>
                    <a:pt x="32187" y="107777"/>
                  </a:lnTo>
                  <a:close/>
                  <a:moveTo>
                    <a:pt x="110825" y="109606"/>
                  </a:moveTo>
                  <a:lnTo>
                    <a:pt x="104729" y="101072"/>
                  </a:lnTo>
                  <a:lnTo>
                    <a:pt x="104729" y="99852"/>
                  </a:lnTo>
                  <a:lnTo>
                    <a:pt x="101681" y="90708"/>
                  </a:lnTo>
                  <a:lnTo>
                    <a:pt x="99853" y="90099"/>
                  </a:lnTo>
                  <a:lnTo>
                    <a:pt x="99243" y="90708"/>
                  </a:lnTo>
                  <a:lnTo>
                    <a:pt x="98633" y="91928"/>
                  </a:lnTo>
                  <a:lnTo>
                    <a:pt x="101072" y="94366"/>
                  </a:lnTo>
                  <a:lnTo>
                    <a:pt x="101072" y="96804"/>
                  </a:lnTo>
                  <a:lnTo>
                    <a:pt x="102901" y="98024"/>
                  </a:lnTo>
                  <a:lnTo>
                    <a:pt x="105339" y="104729"/>
                  </a:lnTo>
                  <a:lnTo>
                    <a:pt x="107777" y="107168"/>
                  </a:lnTo>
                  <a:lnTo>
                    <a:pt x="107168" y="108996"/>
                  </a:lnTo>
                  <a:lnTo>
                    <a:pt x="104729" y="110825"/>
                  </a:lnTo>
                  <a:lnTo>
                    <a:pt x="104120" y="112044"/>
                  </a:lnTo>
                  <a:lnTo>
                    <a:pt x="104729" y="112044"/>
                  </a:lnTo>
                  <a:lnTo>
                    <a:pt x="108387" y="111435"/>
                  </a:lnTo>
                  <a:lnTo>
                    <a:pt x="110825" y="111435"/>
                  </a:lnTo>
                  <a:lnTo>
                    <a:pt x="110825" y="109606"/>
                  </a:lnTo>
                  <a:close/>
                  <a:moveTo>
                    <a:pt x="46817" y="77907"/>
                  </a:moveTo>
                  <a:lnTo>
                    <a:pt x="49865" y="76688"/>
                  </a:lnTo>
                  <a:lnTo>
                    <a:pt x="49865" y="76688"/>
                  </a:lnTo>
                  <a:lnTo>
                    <a:pt x="48037" y="75468"/>
                  </a:lnTo>
                  <a:lnTo>
                    <a:pt x="43769" y="75468"/>
                  </a:lnTo>
                  <a:lnTo>
                    <a:pt x="41331" y="76078"/>
                  </a:lnTo>
                  <a:lnTo>
                    <a:pt x="40112" y="77297"/>
                  </a:lnTo>
                  <a:lnTo>
                    <a:pt x="40721" y="77907"/>
                  </a:lnTo>
                  <a:lnTo>
                    <a:pt x="43160" y="78516"/>
                  </a:lnTo>
                  <a:lnTo>
                    <a:pt x="46817" y="77907"/>
                  </a:lnTo>
                  <a:close/>
                  <a:moveTo>
                    <a:pt x="32187" y="90099"/>
                  </a:moveTo>
                  <a:lnTo>
                    <a:pt x="29139" y="86441"/>
                  </a:lnTo>
                  <a:lnTo>
                    <a:pt x="27310" y="80955"/>
                  </a:lnTo>
                  <a:lnTo>
                    <a:pt x="26091" y="78516"/>
                  </a:lnTo>
                  <a:lnTo>
                    <a:pt x="26701" y="75468"/>
                  </a:lnTo>
                  <a:lnTo>
                    <a:pt x="24872" y="73030"/>
                  </a:lnTo>
                  <a:lnTo>
                    <a:pt x="21214" y="70592"/>
                  </a:lnTo>
                  <a:lnTo>
                    <a:pt x="19385" y="71201"/>
                  </a:lnTo>
                  <a:lnTo>
                    <a:pt x="19995" y="77907"/>
                  </a:lnTo>
                  <a:lnTo>
                    <a:pt x="18776" y="81564"/>
                  </a:lnTo>
                  <a:lnTo>
                    <a:pt x="13899" y="88270"/>
                  </a:lnTo>
                  <a:lnTo>
                    <a:pt x="14509" y="90708"/>
                  </a:lnTo>
                  <a:lnTo>
                    <a:pt x="14509" y="90708"/>
                  </a:lnTo>
                  <a:lnTo>
                    <a:pt x="15118" y="91928"/>
                  </a:lnTo>
                  <a:lnTo>
                    <a:pt x="12070" y="94366"/>
                  </a:lnTo>
                  <a:lnTo>
                    <a:pt x="12070" y="92537"/>
                  </a:lnTo>
                  <a:lnTo>
                    <a:pt x="8413" y="93147"/>
                  </a:lnTo>
                  <a:lnTo>
                    <a:pt x="10241" y="96195"/>
                  </a:lnTo>
                  <a:lnTo>
                    <a:pt x="13899" y="98633"/>
                  </a:lnTo>
                  <a:lnTo>
                    <a:pt x="15728" y="99243"/>
                  </a:lnTo>
                  <a:lnTo>
                    <a:pt x="17557" y="98024"/>
                  </a:lnTo>
                  <a:lnTo>
                    <a:pt x="17557" y="101072"/>
                  </a:lnTo>
                  <a:lnTo>
                    <a:pt x="19385" y="103510"/>
                  </a:lnTo>
                  <a:lnTo>
                    <a:pt x="19995" y="105948"/>
                  </a:lnTo>
                  <a:lnTo>
                    <a:pt x="21824" y="104120"/>
                  </a:lnTo>
                  <a:lnTo>
                    <a:pt x="25481" y="102900"/>
                  </a:lnTo>
                  <a:lnTo>
                    <a:pt x="26701" y="101681"/>
                  </a:lnTo>
                  <a:lnTo>
                    <a:pt x="30968" y="99243"/>
                  </a:lnTo>
                  <a:lnTo>
                    <a:pt x="30968" y="98024"/>
                  </a:lnTo>
                  <a:lnTo>
                    <a:pt x="31577" y="94366"/>
                  </a:lnTo>
                  <a:lnTo>
                    <a:pt x="32187" y="90099"/>
                  </a:lnTo>
                  <a:close/>
                  <a:moveTo>
                    <a:pt x="73030" y="59619"/>
                  </a:moveTo>
                  <a:lnTo>
                    <a:pt x="71201" y="56571"/>
                  </a:lnTo>
                  <a:lnTo>
                    <a:pt x="70592" y="57180"/>
                  </a:lnTo>
                  <a:lnTo>
                    <a:pt x="69982" y="59619"/>
                  </a:lnTo>
                  <a:lnTo>
                    <a:pt x="68153" y="62057"/>
                  </a:lnTo>
                  <a:lnTo>
                    <a:pt x="71201" y="61448"/>
                  </a:lnTo>
                  <a:lnTo>
                    <a:pt x="73640" y="62057"/>
                  </a:lnTo>
                  <a:lnTo>
                    <a:pt x="77297" y="65105"/>
                  </a:lnTo>
                  <a:lnTo>
                    <a:pt x="81565" y="66324"/>
                  </a:lnTo>
                  <a:lnTo>
                    <a:pt x="83393" y="69982"/>
                  </a:lnTo>
                  <a:lnTo>
                    <a:pt x="87051" y="73640"/>
                  </a:lnTo>
                  <a:lnTo>
                    <a:pt x="87051" y="77297"/>
                  </a:lnTo>
                  <a:lnTo>
                    <a:pt x="84613" y="80955"/>
                  </a:lnTo>
                  <a:lnTo>
                    <a:pt x="84003" y="85222"/>
                  </a:lnTo>
                  <a:lnTo>
                    <a:pt x="80345" y="85832"/>
                  </a:lnTo>
                  <a:lnTo>
                    <a:pt x="80955" y="86441"/>
                  </a:lnTo>
                  <a:lnTo>
                    <a:pt x="82784" y="88270"/>
                  </a:lnTo>
                  <a:lnTo>
                    <a:pt x="83393" y="90708"/>
                  </a:lnTo>
                  <a:lnTo>
                    <a:pt x="84613" y="91928"/>
                  </a:lnTo>
                  <a:lnTo>
                    <a:pt x="84613" y="87660"/>
                  </a:lnTo>
                  <a:lnTo>
                    <a:pt x="86441" y="82784"/>
                  </a:lnTo>
                  <a:lnTo>
                    <a:pt x="88880" y="74859"/>
                  </a:lnTo>
                  <a:lnTo>
                    <a:pt x="88270" y="73030"/>
                  </a:lnTo>
                  <a:lnTo>
                    <a:pt x="86441" y="71201"/>
                  </a:lnTo>
                  <a:lnTo>
                    <a:pt x="82174" y="65715"/>
                  </a:lnTo>
                  <a:lnTo>
                    <a:pt x="77907" y="63886"/>
                  </a:lnTo>
                  <a:lnTo>
                    <a:pt x="73030" y="59619"/>
                  </a:lnTo>
                  <a:close/>
                  <a:moveTo>
                    <a:pt x="19385" y="11460"/>
                  </a:moveTo>
                  <a:lnTo>
                    <a:pt x="16337" y="9022"/>
                  </a:lnTo>
                  <a:lnTo>
                    <a:pt x="15118" y="11460"/>
                  </a:lnTo>
                  <a:lnTo>
                    <a:pt x="15118" y="12070"/>
                  </a:lnTo>
                  <a:lnTo>
                    <a:pt x="14509" y="13899"/>
                  </a:lnTo>
                  <a:lnTo>
                    <a:pt x="11461" y="16337"/>
                  </a:lnTo>
                  <a:lnTo>
                    <a:pt x="8413" y="16947"/>
                  </a:lnTo>
                  <a:lnTo>
                    <a:pt x="4145" y="13289"/>
                  </a:lnTo>
                  <a:lnTo>
                    <a:pt x="2926" y="12680"/>
                  </a:lnTo>
                  <a:lnTo>
                    <a:pt x="7803" y="19385"/>
                  </a:lnTo>
                  <a:lnTo>
                    <a:pt x="9632" y="19995"/>
                  </a:lnTo>
                  <a:lnTo>
                    <a:pt x="12070" y="19995"/>
                  </a:lnTo>
                  <a:lnTo>
                    <a:pt x="17557" y="18166"/>
                  </a:lnTo>
                  <a:lnTo>
                    <a:pt x="27310" y="15118"/>
                  </a:lnTo>
                  <a:lnTo>
                    <a:pt x="37673" y="13899"/>
                  </a:lnTo>
                  <a:lnTo>
                    <a:pt x="38283" y="12680"/>
                  </a:lnTo>
                  <a:lnTo>
                    <a:pt x="37673" y="10851"/>
                  </a:lnTo>
                  <a:lnTo>
                    <a:pt x="32797" y="12070"/>
                  </a:lnTo>
                  <a:lnTo>
                    <a:pt x="26701" y="11460"/>
                  </a:lnTo>
                  <a:lnTo>
                    <a:pt x="25481" y="12680"/>
                  </a:lnTo>
                  <a:lnTo>
                    <a:pt x="23043" y="12680"/>
                  </a:lnTo>
                  <a:lnTo>
                    <a:pt x="19385" y="11460"/>
                  </a:lnTo>
                  <a:close/>
                  <a:moveTo>
                    <a:pt x="56571" y="43160"/>
                  </a:moveTo>
                  <a:lnTo>
                    <a:pt x="57790" y="41331"/>
                  </a:lnTo>
                  <a:lnTo>
                    <a:pt x="60229" y="30358"/>
                  </a:lnTo>
                  <a:lnTo>
                    <a:pt x="65105" y="26700"/>
                  </a:lnTo>
                  <a:lnTo>
                    <a:pt x="65715" y="19385"/>
                  </a:lnTo>
                  <a:lnTo>
                    <a:pt x="62667" y="16337"/>
                  </a:lnTo>
                  <a:lnTo>
                    <a:pt x="60229" y="15118"/>
                  </a:lnTo>
                  <a:lnTo>
                    <a:pt x="59619" y="13899"/>
                  </a:lnTo>
                  <a:lnTo>
                    <a:pt x="60229" y="12680"/>
                  </a:lnTo>
                  <a:lnTo>
                    <a:pt x="59009" y="12070"/>
                  </a:lnTo>
                  <a:lnTo>
                    <a:pt x="57181" y="10851"/>
                  </a:lnTo>
                  <a:lnTo>
                    <a:pt x="54742" y="7193"/>
                  </a:lnTo>
                  <a:lnTo>
                    <a:pt x="52304" y="4755"/>
                  </a:lnTo>
                  <a:lnTo>
                    <a:pt x="48037" y="4145"/>
                  </a:lnTo>
                  <a:lnTo>
                    <a:pt x="44379" y="3536"/>
                  </a:lnTo>
                  <a:lnTo>
                    <a:pt x="41941" y="2926"/>
                  </a:lnTo>
                  <a:lnTo>
                    <a:pt x="38893" y="4755"/>
                  </a:lnTo>
                  <a:lnTo>
                    <a:pt x="43769" y="4755"/>
                  </a:lnTo>
                  <a:lnTo>
                    <a:pt x="52913" y="6584"/>
                  </a:lnTo>
                  <a:lnTo>
                    <a:pt x="57181" y="15728"/>
                  </a:lnTo>
                  <a:lnTo>
                    <a:pt x="60229" y="18166"/>
                  </a:lnTo>
                  <a:lnTo>
                    <a:pt x="60838" y="20604"/>
                  </a:lnTo>
                  <a:lnTo>
                    <a:pt x="59619" y="23043"/>
                  </a:lnTo>
                  <a:lnTo>
                    <a:pt x="59619" y="25481"/>
                  </a:lnTo>
                  <a:lnTo>
                    <a:pt x="57790" y="28529"/>
                  </a:lnTo>
                  <a:lnTo>
                    <a:pt x="57181" y="33406"/>
                  </a:lnTo>
                  <a:lnTo>
                    <a:pt x="55352" y="35844"/>
                  </a:lnTo>
                  <a:lnTo>
                    <a:pt x="51085" y="38892"/>
                  </a:lnTo>
                  <a:lnTo>
                    <a:pt x="53523" y="40112"/>
                  </a:lnTo>
                  <a:lnTo>
                    <a:pt x="55352" y="43769"/>
                  </a:lnTo>
                  <a:lnTo>
                    <a:pt x="56571" y="4316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8" name="Google Shape;1298;p67"/>
            <p:cNvSpPr/>
            <p:nvPr/>
          </p:nvSpPr>
          <p:spPr>
            <a:xfrm>
              <a:off x="4359898" y="2863221"/>
              <a:ext cx="11411" cy="5706"/>
            </a:xfrm>
            <a:custGeom>
              <a:rect b="b" l="l" r="r" t="t"/>
              <a:pathLst>
                <a:path extrusionOk="0" h="6096" w="12192">
                  <a:moveTo>
                    <a:pt x="7803" y="6584"/>
                  </a:moveTo>
                  <a:lnTo>
                    <a:pt x="10241" y="2926"/>
                  </a:lnTo>
                  <a:lnTo>
                    <a:pt x="9632" y="2926"/>
                  </a:lnTo>
                  <a:lnTo>
                    <a:pt x="6584" y="5974"/>
                  </a:lnTo>
                  <a:lnTo>
                    <a:pt x="2926" y="7193"/>
                  </a:lnTo>
                  <a:lnTo>
                    <a:pt x="3536" y="7803"/>
                  </a:lnTo>
                  <a:lnTo>
                    <a:pt x="4145" y="7803"/>
                  </a:lnTo>
                  <a:lnTo>
                    <a:pt x="7803" y="658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9" name="Google Shape;1299;p67"/>
            <p:cNvSpPr/>
            <p:nvPr/>
          </p:nvSpPr>
          <p:spPr>
            <a:xfrm>
              <a:off x="4443770" y="3554745"/>
              <a:ext cx="11411" cy="11411"/>
            </a:xfrm>
            <a:custGeom>
              <a:rect b="b" l="l" r="r" t="t"/>
              <a:pathLst>
                <a:path extrusionOk="0" h="12192" w="12192">
                  <a:moveTo>
                    <a:pt x="7803" y="12070"/>
                  </a:moveTo>
                  <a:lnTo>
                    <a:pt x="10241" y="9632"/>
                  </a:lnTo>
                  <a:lnTo>
                    <a:pt x="8413" y="7803"/>
                  </a:lnTo>
                  <a:lnTo>
                    <a:pt x="4755" y="2926"/>
                  </a:lnTo>
                  <a:lnTo>
                    <a:pt x="2926" y="3536"/>
                  </a:lnTo>
                  <a:lnTo>
                    <a:pt x="2926" y="9632"/>
                  </a:lnTo>
                  <a:lnTo>
                    <a:pt x="3536" y="11460"/>
                  </a:lnTo>
                  <a:lnTo>
                    <a:pt x="6584" y="13289"/>
                  </a:lnTo>
                  <a:lnTo>
                    <a:pt x="7803" y="1207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0" name="Google Shape;1300;p67"/>
            <p:cNvSpPr/>
            <p:nvPr/>
          </p:nvSpPr>
          <p:spPr>
            <a:xfrm>
              <a:off x="7718811" y="4451102"/>
              <a:ext cx="45645" cy="39940"/>
            </a:xfrm>
            <a:custGeom>
              <a:rect b="b" l="l" r="r" t="t"/>
              <a:pathLst>
                <a:path extrusionOk="0" h="42672" w="48768">
                  <a:moveTo>
                    <a:pt x="21214" y="39502"/>
                  </a:moveTo>
                  <a:lnTo>
                    <a:pt x="18776" y="37064"/>
                  </a:lnTo>
                  <a:lnTo>
                    <a:pt x="16338" y="37064"/>
                  </a:lnTo>
                  <a:lnTo>
                    <a:pt x="16338" y="38283"/>
                  </a:lnTo>
                  <a:lnTo>
                    <a:pt x="16947" y="40721"/>
                  </a:lnTo>
                  <a:lnTo>
                    <a:pt x="23653" y="41941"/>
                  </a:lnTo>
                  <a:lnTo>
                    <a:pt x="21214" y="39502"/>
                  </a:lnTo>
                  <a:close/>
                  <a:moveTo>
                    <a:pt x="44989" y="30358"/>
                  </a:moveTo>
                  <a:lnTo>
                    <a:pt x="44379" y="30358"/>
                  </a:lnTo>
                  <a:lnTo>
                    <a:pt x="43160" y="30968"/>
                  </a:lnTo>
                  <a:lnTo>
                    <a:pt x="42550" y="32187"/>
                  </a:lnTo>
                  <a:lnTo>
                    <a:pt x="41941" y="34016"/>
                  </a:lnTo>
                  <a:lnTo>
                    <a:pt x="40112" y="34016"/>
                  </a:lnTo>
                  <a:lnTo>
                    <a:pt x="38893" y="34016"/>
                  </a:lnTo>
                  <a:lnTo>
                    <a:pt x="36454" y="34016"/>
                  </a:lnTo>
                  <a:lnTo>
                    <a:pt x="41331" y="37064"/>
                  </a:lnTo>
                  <a:lnTo>
                    <a:pt x="44379" y="40112"/>
                  </a:lnTo>
                  <a:lnTo>
                    <a:pt x="45598" y="41331"/>
                  </a:lnTo>
                  <a:lnTo>
                    <a:pt x="46208" y="40112"/>
                  </a:lnTo>
                  <a:lnTo>
                    <a:pt x="46818" y="35845"/>
                  </a:lnTo>
                  <a:lnTo>
                    <a:pt x="44989" y="30358"/>
                  </a:lnTo>
                  <a:close/>
                  <a:moveTo>
                    <a:pt x="10851" y="23653"/>
                  </a:moveTo>
                  <a:lnTo>
                    <a:pt x="12070" y="21824"/>
                  </a:lnTo>
                  <a:lnTo>
                    <a:pt x="10851" y="17557"/>
                  </a:lnTo>
                  <a:lnTo>
                    <a:pt x="8413" y="12680"/>
                  </a:lnTo>
                  <a:lnTo>
                    <a:pt x="9022" y="4145"/>
                  </a:lnTo>
                  <a:lnTo>
                    <a:pt x="7803" y="2926"/>
                  </a:lnTo>
                  <a:lnTo>
                    <a:pt x="5974" y="2926"/>
                  </a:lnTo>
                  <a:lnTo>
                    <a:pt x="5365" y="3536"/>
                  </a:lnTo>
                  <a:lnTo>
                    <a:pt x="4755" y="5365"/>
                  </a:lnTo>
                  <a:lnTo>
                    <a:pt x="2926" y="17557"/>
                  </a:lnTo>
                  <a:lnTo>
                    <a:pt x="5365" y="21214"/>
                  </a:lnTo>
                  <a:lnTo>
                    <a:pt x="7194" y="21824"/>
                  </a:lnTo>
                  <a:lnTo>
                    <a:pt x="10242" y="24262"/>
                  </a:lnTo>
                  <a:lnTo>
                    <a:pt x="10851" y="2365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1" name="Google Shape;1301;p67"/>
            <p:cNvSpPr/>
            <p:nvPr/>
          </p:nvSpPr>
          <p:spPr>
            <a:xfrm>
              <a:off x="5539254" y="3414387"/>
              <a:ext cx="85585" cy="91290"/>
            </a:xfrm>
            <a:custGeom>
              <a:rect b="b" l="l" r="r" t="t"/>
              <a:pathLst>
                <a:path extrusionOk="0" h="97536" w="91440">
                  <a:moveTo>
                    <a:pt x="35235" y="93147"/>
                  </a:moveTo>
                  <a:lnTo>
                    <a:pt x="35845" y="90709"/>
                  </a:lnTo>
                  <a:lnTo>
                    <a:pt x="34625" y="87051"/>
                  </a:lnTo>
                  <a:lnTo>
                    <a:pt x="32797" y="86441"/>
                  </a:lnTo>
                  <a:lnTo>
                    <a:pt x="29139" y="88880"/>
                  </a:lnTo>
                  <a:lnTo>
                    <a:pt x="28529" y="90709"/>
                  </a:lnTo>
                  <a:lnTo>
                    <a:pt x="29139" y="92537"/>
                  </a:lnTo>
                  <a:lnTo>
                    <a:pt x="30968" y="94366"/>
                  </a:lnTo>
                  <a:lnTo>
                    <a:pt x="32797" y="94976"/>
                  </a:lnTo>
                  <a:lnTo>
                    <a:pt x="35235" y="93147"/>
                  </a:lnTo>
                  <a:close/>
                  <a:moveTo>
                    <a:pt x="73640" y="82784"/>
                  </a:moveTo>
                  <a:lnTo>
                    <a:pt x="76078" y="81565"/>
                  </a:lnTo>
                  <a:lnTo>
                    <a:pt x="76078" y="77297"/>
                  </a:lnTo>
                  <a:lnTo>
                    <a:pt x="75469" y="75469"/>
                  </a:lnTo>
                  <a:lnTo>
                    <a:pt x="73030" y="75469"/>
                  </a:lnTo>
                  <a:lnTo>
                    <a:pt x="71811" y="77907"/>
                  </a:lnTo>
                  <a:lnTo>
                    <a:pt x="71811" y="78517"/>
                  </a:lnTo>
                  <a:lnTo>
                    <a:pt x="71811" y="80955"/>
                  </a:lnTo>
                  <a:lnTo>
                    <a:pt x="73030" y="82784"/>
                  </a:lnTo>
                  <a:lnTo>
                    <a:pt x="73640" y="82784"/>
                  </a:lnTo>
                  <a:close/>
                  <a:moveTo>
                    <a:pt x="65105" y="87661"/>
                  </a:moveTo>
                  <a:lnTo>
                    <a:pt x="62057" y="82174"/>
                  </a:lnTo>
                  <a:lnTo>
                    <a:pt x="60229" y="81565"/>
                  </a:lnTo>
                  <a:lnTo>
                    <a:pt x="56571" y="77297"/>
                  </a:lnTo>
                  <a:lnTo>
                    <a:pt x="56571" y="75469"/>
                  </a:lnTo>
                  <a:lnTo>
                    <a:pt x="54742" y="74859"/>
                  </a:lnTo>
                  <a:lnTo>
                    <a:pt x="54742" y="76078"/>
                  </a:lnTo>
                  <a:lnTo>
                    <a:pt x="54742" y="78517"/>
                  </a:lnTo>
                  <a:lnTo>
                    <a:pt x="53523" y="81565"/>
                  </a:lnTo>
                  <a:lnTo>
                    <a:pt x="53523" y="84613"/>
                  </a:lnTo>
                  <a:lnTo>
                    <a:pt x="55961" y="89489"/>
                  </a:lnTo>
                  <a:lnTo>
                    <a:pt x="58400" y="90709"/>
                  </a:lnTo>
                  <a:lnTo>
                    <a:pt x="62667" y="91318"/>
                  </a:lnTo>
                  <a:lnTo>
                    <a:pt x="65105" y="87661"/>
                  </a:lnTo>
                  <a:close/>
                  <a:moveTo>
                    <a:pt x="84003" y="40112"/>
                  </a:moveTo>
                  <a:lnTo>
                    <a:pt x="84003" y="43160"/>
                  </a:lnTo>
                  <a:lnTo>
                    <a:pt x="82174" y="47427"/>
                  </a:lnTo>
                  <a:lnTo>
                    <a:pt x="85222" y="49256"/>
                  </a:lnTo>
                  <a:lnTo>
                    <a:pt x="87051" y="49865"/>
                  </a:lnTo>
                  <a:lnTo>
                    <a:pt x="90709" y="47427"/>
                  </a:lnTo>
                  <a:lnTo>
                    <a:pt x="91928" y="44379"/>
                  </a:lnTo>
                  <a:lnTo>
                    <a:pt x="91318" y="42550"/>
                  </a:lnTo>
                  <a:lnTo>
                    <a:pt x="89489" y="40721"/>
                  </a:lnTo>
                  <a:lnTo>
                    <a:pt x="87661" y="40112"/>
                  </a:lnTo>
                  <a:lnTo>
                    <a:pt x="87051" y="40721"/>
                  </a:lnTo>
                  <a:lnTo>
                    <a:pt x="84003" y="40112"/>
                  </a:lnTo>
                  <a:close/>
                  <a:moveTo>
                    <a:pt x="44989" y="24872"/>
                  </a:moveTo>
                  <a:lnTo>
                    <a:pt x="38893" y="24262"/>
                  </a:lnTo>
                  <a:lnTo>
                    <a:pt x="35235" y="23043"/>
                  </a:lnTo>
                  <a:lnTo>
                    <a:pt x="34625" y="23043"/>
                  </a:lnTo>
                  <a:lnTo>
                    <a:pt x="34625" y="24872"/>
                  </a:lnTo>
                  <a:lnTo>
                    <a:pt x="37064" y="29749"/>
                  </a:lnTo>
                  <a:lnTo>
                    <a:pt x="38283" y="26701"/>
                  </a:lnTo>
                  <a:lnTo>
                    <a:pt x="39502" y="26091"/>
                  </a:lnTo>
                  <a:lnTo>
                    <a:pt x="44379" y="27310"/>
                  </a:lnTo>
                  <a:lnTo>
                    <a:pt x="46817" y="26701"/>
                  </a:lnTo>
                  <a:lnTo>
                    <a:pt x="46208" y="26091"/>
                  </a:lnTo>
                  <a:lnTo>
                    <a:pt x="44989" y="24872"/>
                  </a:lnTo>
                  <a:close/>
                  <a:moveTo>
                    <a:pt x="85832" y="23653"/>
                  </a:moveTo>
                  <a:lnTo>
                    <a:pt x="85222" y="20605"/>
                  </a:lnTo>
                  <a:lnTo>
                    <a:pt x="85222" y="16337"/>
                  </a:lnTo>
                  <a:lnTo>
                    <a:pt x="84003" y="16337"/>
                  </a:lnTo>
                  <a:lnTo>
                    <a:pt x="82174" y="17557"/>
                  </a:lnTo>
                  <a:lnTo>
                    <a:pt x="82784" y="21824"/>
                  </a:lnTo>
                  <a:lnTo>
                    <a:pt x="83393" y="22433"/>
                  </a:lnTo>
                  <a:lnTo>
                    <a:pt x="84613" y="25481"/>
                  </a:lnTo>
                  <a:lnTo>
                    <a:pt x="85832" y="23653"/>
                  </a:lnTo>
                  <a:close/>
                  <a:moveTo>
                    <a:pt x="18166" y="17557"/>
                  </a:moveTo>
                  <a:lnTo>
                    <a:pt x="18166" y="16337"/>
                  </a:lnTo>
                  <a:lnTo>
                    <a:pt x="16337" y="13289"/>
                  </a:lnTo>
                  <a:lnTo>
                    <a:pt x="14509" y="13899"/>
                  </a:lnTo>
                  <a:lnTo>
                    <a:pt x="12070" y="15118"/>
                  </a:lnTo>
                  <a:lnTo>
                    <a:pt x="11461" y="16947"/>
                  </a:lnTo>
                  <a:lnTo>
                    <a:pt x="13899" y="18166"/>
                  </a:lnTo>
                  <a:lnTo>
                    <a:pt x="15118" y="18166"/>
                  </a:lnTo>
                  <a:lnTo>
                    <a:pt x="18166" y="17557"/>
                  </a:lnTo>
                  <a:close/>
                  <a:moveTo>
                    <a:pt x="9022" y="12070"/>
                  </a:moveTo>
                  <a:lnTo>
                    <a:pt x="13899" y="8413"/>
                  </a:lnTo>
                  <a:lnTo>
                    <a:pt x="15118" y="6584"/>
                  </a:lnTo>
                  <a:lnTo>
                    <a:pt x="13899" y="3536"/>
                  </a:lnTo>
                  <a:lnTo>
                    <a:pt x="10851" y="2926"/>
                  </a:lnTo>
                  <a:lnTo>
                    <a:pt x="3536" y="6584"/>
                  </a:lnTo>
                  <a:lnTo>
                    <a:pt x="2926" y="7803"/>
                  </a:lnTo>
                  <a:lnTo>
                    <a:pt x="3536" y="9632"/>
                  </a:lnTo>
                  <a:lnTo>
                    <a:pt x="4145" y="12680"/>
                  </a:lnTo>
                  <a:lnTo>
                    <a:pt x="5365" y="13289"/>
                  </a:lnTo>
                  <a:lnTo>
                    <a:pt x="9022" y="1207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2" name="Google Shape;1302;p67"/>
            <p:cNvSpPr/>
            <p:nvPr/>
          </p:nvSpPr>
          <p:spPr>
            <a:xfrm>
              <a:off x="3774499" y="3320814"/>
              <a:ext cx="57056" cy="22823"/>
            </a:xfrm>
            <a:custGeom>
              <a:rect b="b" l="l" r="r" t="t"/>
              <a:pathLst>
                <a:path extrusionOk="0" h="24384" w="60960">
                  <a:moveTo>
                    <a:pt x="4145" y="19385"/>
                  </a:moveTo>
                  <a:lnTo>
                    <a:pt x="3536" y="17556"/>
                  </a:lnTo>
                  <a:lnTo>
                    <a:pt x="2926" y="18166"/>
                  </a:lnTo>
                  <a:lnTo>
                    <a:pt x="2926" y="21824"/>
                  </a:lnTo>
                  <a:lnTo>
                    <a:pt x="5974" y="21824"/>
                  </a:lnTo>
                  <a:lnTo>
                    <a:pt x="7193" y="21824"/>
                  </a:lnTo>
                  <a:lnTo>
                    <a:pt x="9022" y="20604"/>
                  </a:lnTo>
                  <a:lnTo>
                    <a:pt x="12680" y="20604"/>
                  </a:lnTo>
                  <a:lnTo>
                    <a:pt x="12070" y="19385"/>
                  </a:lnTo>
                  <a:lnTo>
                    <a:pt x="7193" y="18776"/>
                  </a:lnTo>
                  <a:lnTo>
                    <a:pt x="6584" y="19385"/>
                  </a:lnTo>
                  <a:lnTo>
                    <a:pt x="5365" y="19995"/>
                  </a:lnTo>
                  <a:lnTo>
                    <a:pt x="4145" y="19385"/>
                  </a:lnTo>
                  <a:close/>
                  <a:moveTo>
                    <a:pt x="52913" y="5364"/>
                  </a:moveTo>
                  <a:lnTo>
                    <a:pt x="52913" y="5364"/>
                  </a:lnTo>
                  <a:lnTo>
                    <a:pt x="52304" y="4755"/>
                  </a:lnTo>
                  <a:lnTo>
                    <a:pt x="51694" y="4755"/>
                  </a:lnTo>
                  <a:lnTo>
                    <a:pt x="49865" y="5364"/>
                  </a:lnTo>
                  <a:lnTo>
                    <a:pt x="49256" y="5364"/>
                  </a:lnTo>
                  <a:lnTo>
                    <a:pt x="48646" y="5364"/>
                  </a:lnTo>
                  <a:lnTo>
                    <a:pt x="48037" y="5974"/>
                  </a:lnTo>
                  <a:lnTo>
                    <a:pt x="47427" y="6584"/>
                  </a:lnTo>
                  <a:lnTo>
                    <a:pt x="48646" y="6584"/>
                  </a:lnTo>
                  <a:lnTo>
                    <a:pt x="51085" y="5364"/>
                  </a:lnTo>
                  <a:lnTo>
                    <a:pt x="52304" y="5364"/>
                  </a:lnTo>
                  <a:lnTo>
                    <a:pt x="52913" y="5364"/>
                  </a:lnTo>
                  <a:close/>
                  <a:moveTo>
                    <a:pt x="57790" y="4755"/>
                  </a:moveTo>
                  <a:lnTo>
                    <a:pt x="60838" y="3536"/>
                  </a:lnTo>
                  <a:lnTo>
                    <a:pt x="60838" y="3536"/>
                  </a:lnTo>
                  <a:lnTo>
                    <a:pt x="60229" y="2926"/>
                  </a:lnTo>
                  <a:lnTo>
                    <a:pt x="59619" y="2926"/>
                  </a:lnTo>
                  <a:lnTo>
                    <a:pt x="59009" y="3536"/>
                  </a:lnTo>
                  <a:lnTo>
                    <a:pt x="58400" y="3536"/>
                  </a:lnTo>
                  <a:lnTo>
                    <a:pt x="55352" y="5364"/>
                  </a:lnTo>
                  <a:lnTo>
                    <a:pt x="56571" y="5364"/>
                  </a:lnTo>
                  <a:lnTo>
                    <a:pt x="57790" y="475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3" name="Google Shape;1303;p67"/>
            <p:cNvSpPr/>
            <p:nvPr/>
          </p:nvSpPr>
          <p:spPr>
            <a:xfrm>
              <a:off x="4391279" y="3470872"/>
              <a:ext cx="11411" cy="17117"/>
            </a:xfrm>
            <a:custGeom>
              <a:rect b="b" l="l" r="r" t="t"/>
              <a:pathLst>
                <a:path extrusionOk="0" h="18288" w="12192">
                  <a:moveTo>
                    <a:pt x="8412" y="17556"/>
                  </a:moveTo>
                  <a:lnTo>
                    <a:pt x="10241" y="13289"/>
                  </a:lnTo>
                  <a:lnTo>
                    <a:pt x="9632" y="7193"/>
                  </a:lnTo>
                  <a:lnTo>
                    <a:pt x="8412" y="4755"/>
                  </a:lnTo>
                  <a:lnTo>
                    <a:pt x="3536" y="2926"/>
                  </a:lnTo>
                  <a:lnTo>
                    <a:pt x="3536" y="4145"/>
                  </a:lnTo>
                  <a:lnTo>
                    <a:pt x="2926" y="7193"/>
                  </a:lnTo>
                  <a:lnTo>
                    <a:pt x="4755" y="12070"/>
                  </a:lnTo>
                  <a:lnTo>
                    <a:pt x="5364" y="18776"/>
                  </a:lnTo>
                  <a:lnTo>
                    <a:pt x="8412" y="1755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4" name="Google Shape;1304;p67"/>
            <p:cNvSpPr/>
            <p:nvPr/>
          </p:nvSpPr>
          <p:spPr>
            <a:xfrm>
              <a:off x="4662297" y="5891207"/>
              <a:ext cx="91290" cy="39940"/>
            </a:xfrm>
            <a:custGeom>
              <a:rect b="b" l="l" r="r" t="t"/>
              <a:pathLst>
                <a:path extrusionOk="0" h="42672" w="97536">
                  <a:moveTo>
                    <a:pt x="51084" y="38283"/>
                  </a:moveTo>
                  <a:lnTo>
                    <a:pt x="50475" y="36454"/>
                  </a:lnTo>
                  <a:lnTo>
                    <a:pt x="48036" y="35235"/>
                  </a:lnTo>
                  <a:lnTo>
                    <a:pt x="46817" y="34625"/>
                  </a:lnTo>
                  <a:lnTo>
                    <a:pt x="47427" y="35844"/>
                  </a:lnTo>
                  <a:lnTo>
                    <a:pt x="48036" y="37673"/>
                  </a:lnTo>
                  <a:lnTo>
                    <a:pt x="48646" y="38892"/>
                  </a:lnTo>
                  <a:lnTo>
                    <a:pt x="49865" y="39502"/>
                  </a:lnTo>
                  <a:lnTo>
                    <a:pt x="51084" y="38283"/>
                  </a:lnTo>
                  <a:close/>
                  <a:moveTo>
                    <a:pt x="84612" y="30358"/>
                  </a:moveTo>
                  <a:lnTo>
                    <a:pt x="84003" y="29748"/>
                  </a:lnTo>
                  <a:lnTo>
                    <a:pt x="82784" y="29748"/>
                  </a:lnTo>
                  <a:lnTo>
                    <a:pt x="82174" y="30968"/>
                  </a:lnTo>
                  <a:lnTo>
                    <a:pt x="83393" y="32796"/>
                  </a:lnTo>
                  <a:lnTo>
                    <a:pt x="85832" y="33406"/>
                  </a:lnTo>
                  <a:lnTo>
                    <a:pt x="84612" y="30358"/>
                  </a:lnTo>
                  <a:close/>
                  <a:moveTo>
                    <a:pt x="5974" y="21824"/>
                  </a:moveTo>
                  <a:lnTo>
                    <a:pt x="5364" y="23043"/>
                  </a:lnTo>
                  <a:lnTo>
                    <a:pt x="2926" y="23652"/>
                  </a:lnTo>
                  <a:lnTo>
                    <a:pt x="4145" y="25481"/>
                  </a:lnTo>
                  <a:lnTo>
                    <a:pt x="7803" y="27920"/>
                  </a:lnTo>
                  <a:lnTo>
                    <a:pt x="10241" y="27920"/>
                  </a:lnTo>
                  <a:lnTo>
                    <a:pt x="10851" y="26091"/>
                  </a:lnTo>
                  <a:lnTo>
                    <a:pt x="10241" y="22433"/>
                  </a:lnTo>
                  <a:lnTo>
                    <a:pt x="8412" y="22433"/>
                  </a:lnTo>
                  <a:lnTo>
                    <a:pt x="5974" y="21824"/>
                  </a:lnTo>
                  <a:close/>
                  <a:moveTo>
                    <a:pt x="23043" y="9632"/>
                  </a:moveTo>
                  <a:lnTo>
                    <a:pt x="17556" y="7803"/>
                  </a:lnTo>
                  <a:lnTo>
                    <a:pt x="15118" y="5974"/>
                  </a:lnTo>
                  <a:lnTo>
                    <a:pt x="13289" y="5974"/>
                  </a:lnTo>
                  <a:lnTo>
                    <a:pt x="15728" y="8412"/>
                  </a:lnTo>
                  <a:lnTo>
                    <a:pt x="16337" y="9632"/>
                  </a:lnTo>
                  <a:lnTo>
                    <a:pt x="16947" y="10851"/>
                  </a:lnTo>
                  <a:lnTo>
                    <a:pt x="20604" y="12680"/>
                  </a:lnTo>
                  <a:lnTo>
                    <a:pt x="24262" y="14508"/>
                  </a:lnTo>
                  <a:lnTo>
                    <a:pt x="26700" y="16337"/>
                  </a:lnTo>
                  <a:lnTo>
                    <a:pt x="26091" y="16947"/>
                  </a:lnTo>
                  <a:lnTo>
                    <a:pt x="21214" y="18776"/>
                  </a:lnTo>
                  <a:lnTo>
                    <a:pt x="19385" y="18776"/>
                  </a:lnTo>
                  <a:lnTo>
                    <a:pt x="18166" y="19385"/>
                  </a:lnTo>
                  <a:lnTo>
                    <a:pt x="20604" y="20604"/>
                  </a:lnTo>
                  <a:lnTo>
                    <a:pt x="24262" y="19995"/>
                  </a:lnTo>
                  <a:lnTo>
                    <a:pt x="25481" y="19385"/>
                  </a:lnTo>
                  <a:lnTo>
                    <a:pt x="26700" y="19385"/>
                  </a:lnTo>
                  <a:lnTo>
                    <a:pt x="28529" y="19995"/>
                  </a:lnTo>
                  <a:lnTo>
                    <a:pt x="28529" y="21214"/>
                  </a:lnTo>
                  <a:lnTo>
                    <a:pt x="27920" y="22433"/>
                  </a:lnTo>
                  <a:lnTo>
                    <a:pt x="26700" y="23652"/>
                  </a:lnTo>
                  <a:lnTo>
                    <a:pt x="24262" y="25481"/>
                  </a:lnTo>
                  <a:lnTo>
                    <a:pt x="20604" y="27920"/>
                  </a:lnTo>
                  <a:lnTo>
                    <a:pt x="15728" y="27920"/>
                  </a:lnTo>
                  <a:lnTo>
                    <a:pt x="11460" y="32187"/>
                  </a:lnTo>
                  <a:lnTo>
                    <a:pt x="16947" y="35235"/>
                  </a:lnTo>
                  <a:lnTo>
                    <a:pt x="21214" y="37064"/>
                  </a:lnTo>
                  <a:lnTo>
                    <a:pt x="26700" y="37064"/>
                  </a:lnTo>
                  <a:lnTo>
                    <a:pt x="26700" y="36454"/>
                  </a:lnTo>
                  <a:lnTo>
                    <a:pt x="27920" y="35844"/>
                  </a:lnTo>
                  <a:lnTo>
                    <a:pt x="29748" y="35844"/>
                  </a:lnTo>
                  <a:lnTo>
                    <a:pt x="30358" y="35235"/>
                  </a:lnTo>
                  <a:lnTo>
                    <a:pt x="31577" y="32796"/>
                  </a:lnTo>
                  <a:lnTo>
                    <a:pt x="31577" y="29139"/>
                  </a:lnTo>
                  <a:lnTo>
                    <a:pt x="32796" y="29139"/>
                  </a:lnTo>
                  <a:lnTo>
                    <a:pt x="34625" y="29748"/>
                  </a:lnTo>
                  <a:lnTo>
                    <a:pt x="38892" y="29139"/>
                  </a:lnTo>
                  <a:lnTo>
                    <a:pt x="40721" y="28529"/>
                  </a:lnTo>
                  <a:lnTo>
                    <a:pt x="44379" y="23043"/>
                  </a:lnTo>
                  <a:lnTo>
                    <a:pt x="46817" y="18166"/>
                  </a:lnTo>
                  <a:lnTo>
                    <a:pt x="48036" y="15728"/>
                  </a:lnTo>
                  <a:lnTo>
                    <a:pt x="49865" y="14508"/>
                  </a:lnTo>
                  <a:lnTo>
                    <a:pt x="50475" y="13289"/>
                  </a:lnTo>
                  <a:lnTo>
                    <a:pt x="51084" y="11460"/>
                  </a:lnTo>
                  <a:lnTo>
                    <a:pt x="52913" y="10241"/>
                  </a:lnTo>
                  <a:lnTo>
                    <a:pt x="52913" y="8412"/>
                  </a:lnTo>
                  <a:lnTo>
                    <a:pt x="50475" y="7193"/>
                  </a:lnTo>
                  <a:lnTo>
                    <a:pt x="48646" y="5974"/>
                  </a:lnTo>
                  <a:lnTo>
                    <a:pt x="46817" y="7803"/>
                  </a:lnTo>
                  <a:lnTo>
                    <a:pt x="45598" y="7193"/>
                  </a:lnTo>
                  <a:lnTo>
                    <a:pt x="40112" y="9022"/>
                  </a:lnTo>
                  <a:lnTo>
                    <a:pt x="37673" y="9022"/>
                  </a:lnTo>
                  <a:lnTo>
                    <a:pt x="35844" y="7803"/>
                  </a:lnTo>
                  <a:lnTo>
                    <a:pt x="33406" y="7193"/>
                  </a:lnTo>
                  <a:lnTo>
                    <a:pt x="30968" y="7803"/>
                  </a:lnTo>
                  <a:lnTo>
                    <a:pt x="27920" y="10851"/>
                  </a:lnTo>
                  <a:lnTo>
                    <a:pt x="23043" y="9632"/>
                  </a:lnTo>
                  <a:close/>
                  <a:moveTo>
                    <a:pt x="27310" y="7193"/>
                  </a:moveTo>
                  <a:lnTo>
                    <a:pt x="27920" y="5364"/>
                  </a:lnTo>
                  <a:lnTo>
                    <a:pt x="27310" y="4145"/>
                  </a:lnTo>
                  <a:lnTo>
                    <a:pt x="24262" y="2926"/>
                  </a:lnTo>
                  <a:lnTo>
                    <a:pt x="21214" y="2926"/>
                  </a:lnTo>
                  <a:lnTo>
                    <a:pt x="22433" y="5974"/>
                  </a:lnTo>
                  <a:lnTo>
                    <a:pt x="23652" y="7193"/>
                  </a:lnTo>
                  <a:lnTo>
                    <a:pt x="27310" y="7193"/>
                  </a:lnTo>
                  <a:close/>
                  <a:moveTo>
                    <a:pt x="63276" y="2926"/>
                  </a:moveTo>
                  <a:lnTo>
                    <a:pt x="60838" y="2926"/>
                  </a:lnTo>
                  <a:lnTo>
                    <a:pt x="63276" y="5974"/>
                  </a:lnTo>
                  <a:lnTo>
                    <a:pt x="58400" y="10851"/>
                  </a:lnTo>
                  <a:lnTo>
                    <a:pt x="59619" y="14508"/>
                  </a:lnTo>
                  <a:lnTo>
                    <a:pt x="61448" y="16947"/>
                  </a:lnTo>
                  <a:lnTo>
                    <a:pt x="62057" y="18166"/>
                  </a:lnTo>
                  <a:lnTo>
                    <a:pt x="61448" y="18776"/>
                  </a:lnTo>
                  <a:lnTo>
                    <a:pt x="59009" y="19385"/>
                  </a:lnTo>
                  <a:lnTo>
                    <a:pt x="57180" y="19995"/>
                  </a:lnTo>
                  <a:lnTo>
                    <a:pt x="55961" y="21824"/>
                  </a:lnTo>
                  <a:lnTo>
                    <a:pt x="50475" y="27310"/>
                  </a:lnTo>
                  <a:lnTo>
                    <a:pt x="51694" y="28529"/>
                  </a:lnTo>
                  <a:lnTo>
                    <a:pt x="49865" y="32796"/>
                  </a:lnTo>
                  <a:lnTo>
                    <a:pt x="51084" y="34625"/>
                  </a:lnTo>
                  <a:lnTo>
                    <a:pt x="55961" y="38892"/>
                  </a:lnTo>
                  <a:lnTo>
                    <a:pt x="60838" y="41331"/>
                  </a:lnTo>
                  <a:lnTo>
                    <a:pt x="60838" y="37064"/>
                  </a:lnTo>
                  <a:lnTo>
                    <a:pt x="63276" y="36454"/>
                  </a:lnTo>
                  <a:lnTo>
                    <a:pt x="65715" y="37673"/>
                  </a:lnTo>
                  <a:lnTo>
                    <a:pt x="68153" y="36454"/>
                  </a:lnTo>
                  <a:lnTo>
                    <a:pt x="62667" y="30358"/>
                  </a:lnTo>
                  <a:lnTo>
                    <a:pt x="64496" y="30358"/>
                  </a:lnTo>
                  <a:lnTo>
                    <a:pt x="79736" y="33406"/>
                  </a:lnTo>
                  <a:lnTo>
                    <a:pt x="79126" y="30968"/>
                  </a:lnTo>
                  <a:lnTo>
                    <a:pt x="78516" y="29748"/>
                  </a:lnTo>
                  <a:lnTo>
                    <a:pt x="76688" y="27310"/>
                  </a:lnTo>
                  <a:lnTo>
                    <a:pt x="85832" y="24872"/>
                  </a:lnTo>
                  <a:lnTo>
                    <a:pt x="88880" y="23043"/>
                  </a:lnTo>
                  <a:lnTo>
                    <a:pt x="90099" y="21214"/>
                  </a:lnTo>
                  <a:lnTo>
                    <a:pt x="93756" y="20604"/>
                  </a:lnTo>
                  <a:lnTo>
                    <a:pt x="98633" y="18776"/>
                  </a:lnTo>
                  <a:lnTo>
                    <a:pt x="98024" y="18166"/>
                  </a:lnTo>
                  <a:lnTo>
                    <a:pt x="98633" y="16337"/>
                  </a:lnTo>
                  <a:lnTo>
                    <a:pt x="96195" y="15118"/>
                  </a:lnTo>
                  <a:lnTo>
                    <a:pt x="93147" y="14508"/>
                  </a:lnTo>
                  <a:lnTo>
                    <a:pt x="93756" y="12680"/>
                  </a:lnTo>
                  <a:lnTo>
                    <a:pt x="96804" y="12070"/>
                  </a:lnTo>
                  <a:lnTo>
                    <a:pt x="91928" y="7803"/>
                  </a:lnTo>
                  <a:lnTo>
                    <a:pt x="90099" y="7193"/>
                  </a:lnTo>
                  <a:lnTo>
                    <a:pt x="84003" y="7803"/>
                  </a:lnTo>
                  <a:lnTo>
                    <a:pt x="82174" y="8412"/>
                  </a:lnTo>
                  <a:lnTo>
                    <a:pt x="82174" y="9632"/>
                  </a:lnTo>
                  <a:lnTo>
                    <a:pt x="82784" y="11460"/>
                  </a:lnTo>
                  <a:lnTo>
                    <a:pt x="84612" y="13289"/>
                  </a:lnTo>
                  <a:lnTo>
                    <a:pt x="85222" y="14508"/>
                  </a:lnTo>
                  <a:lnTo>
                    <a:pt x="84003" y="13899"/>
                  </a:lnTo>
                  <a:lnTo>
                    <a:pt x="77297" y="11460"/>
                  </a:lnTo>
                  <a:lnTo>
                    <a:pt x="76078" y="10851"/>
                  </a:lnTo>
                  <a:lnTo>
                    <a:pt x="74859" y="8412"/>
                  </a:lnTo>
                  <a:lnTo>
                    <a:pt x="76078" y="7803"/>
                  </a:lnTo>
                  <a:lnTo>
                    <a:pt x="77907" y="8412"/>
                  </a:lnTo>
                  <a:lnTo>
                    <a:pt x="78516" y="6584"/>
                  </a:lnTo>
                  <a:lnTo>
                    <a:pt x="76078" y="4755"/>
                  </a:lnTo>
                  <a:lnTo>
                    <a:pt x="73640" y="4145"/>
                  </a:lnTo>
                  <a:lnTo>
                    <a:pt x="68153" y="4755"/>
                  </a:lnTo>
                  <a:lnTo>
                    <a:pt x="63276"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5" name="Google Shape;1305;p67"/>
            <p:cNvSpPr/>
            <p:nvPr/>
          </p:nvSpPr>
          <p:spPr>
            <a:xfrm>
              <a:off x="6155464" y="1809959"/>
              <a:ext cx="28528" cy="34234"/>
            </a:xfrm>
            <a:custGeom>
              <a:rect b="b" l="l" r="r" t="t"/>
              <a:pathLst>
                <a:path extrusionOk="0" h="36576" w="30480">
                  <a:moveTo>
                    <a:pt x="20605" y="35235"/>
                  </a:moveTo>
                  <a:lnTo>
                    <a:pt x="20605" y="33406"/>
                  </a:lnTo>
                  <a:lnTo>
                    <a:pt x="19995" y="31577"/>
                  </a:lnTo>
                  <a:lnTo>
                    <a:pt x="19995" y="30358"/>
                  </a:lnTo>
                  <a:lnTo>
                    <a:pt x="19385" y="30358"/>
                  </a:lnTo>
                  <a:lnTo>
                    <a:pt x="16337" y="29748"/>
                  </a:lnTo>
                  <a:lnTo>
                    <a:pt x="15728" y="28529"/>
                  </a:lnTo>
                  <a:lnTo>
                    <a:pt x="15118" y="28529"/>
                  </a:lnTo>
                  <a:lnTo>
                    <a:pt x="15118" y="29748"/>
                  </a:lnTo>
                  <a:lnTo>
                    <a:pt x="15728" y="32187"/>
                  </a:lnTo>
                  <a:lnTo>
                    <a:pt x="18776" y="34625"/>
                  </a:lnTo>
                  <a:lnTo>
                    <a:pt x="20605" y="35844"/>
                  </a:lnTo>
                  <a:lnTo>
                    <a:pt x="21214" y="35844"/>
                  </a:lnTo>
                  <a:lnTo>
                    <a:pt x="20605" y="35235"/>
                  </a:lnTo>
                  <a:close/>
                  <a:moveTo>
                    <a:pt x="23653" y="22433"/>
                  </a:moveTo>
                  <a:lnTo>
                    <a:pt x="23653" y="21824"/>
                  </a:lnTo>
                  <a:lnTo>
                    <a:pt x="22433" y="20604"/>
                  </a:lnTo>
                  <a:lnTo>
                    <a:pt x="19385" y="19385"/>
                  </a:lnTo>
                  <a:lnTo>
                    <a:pt x="18166" y="18776"/>
                  </a:lnTo>
                  <a:lnTo>
                    <a:pt x="16947" y="19385"/>
                  </a:lnTo>
                  <a:lnTo>
                    <a:pt x="16947" y="20604"/>
                  </a:lnTo>
                  <a:lnTo>
                    <a:pt x="17557" y="21214"/>
                  </a:lnTo>
                  <a:lnTo>
                    <a:pt x="19995" y="21824"/>
                  </a:lnTo>
                  <a:lnTo>
                    <a:pt x="22433" y="23652"/>
                  </a:lnTo>
                  <a:lnTo>
                    <a:pt x="23043" y="23652"/>
                  </a:lnTo>
                  <a:lnTo>
                    <a:pt x="23653" y="22433"/>
                  </a:lnTo>
                  <a:close/>
                  <a:moveTo>
                    <a:pt x="9022" y="10851"/>
                  </a:moveTo>
                  <a:lnTo>
                    <a:pt x="7803" y="10241"/>
                  </a:lnTo>
                  <a:lnTo>
                    <a:pt x="4755" y="10851"/>
                  </a:lnTo>
                  <a:lnTo>
                    <a:pt x="2926" y="10851"/>
                  </a:lnTo>
                  <a:lnTo>
                    <a:pt x="3536" y="12680"/>
                  </a:lnTo>
                  <a:lnTo>
                    <a:pt x="7193" y="13899"/>
                  </a:lnTo>
                  <a:lnTo>
                    <a:pt x="9022" y="13899"/>
                  </a:lnTo>
                  <a:lnTo>
                    <a:pt x="10851" y="13899"/>
                  </a:lnTo>
                  <a:lnTo>
                    <a:pt x="12070" y="13289"/>
                  </a:lnTo>
                  <a:lnTo>
                    <a:pt x="11461" y="12070"/>
                  </a:lnTo>
                  <a:lnTo>
                    <a:pt x="9022" y="10851"/>
                  </a:lnTo>
                  <a:close/>
                  <a:moveTo>
                    <a:pt x="24262" y="7803"/>
                  </a:moveTo>
                  <a:lnTo>
                    <a:pt x="19385" y="6584"/>
                  </a:lnTo>
                  <a:lnTo>
                    <a:pt x="15728" y="4755"/>
                  </a:lnTo>
                  <a:lnTo>
                    <a:pt x="9632" y="5364"/>
                  </a:lnTo>
                  <a:lnTo>
                    <a:pt x="13899" y="12070"/>
                  </a:lnTo>
                  <a:lnTo>
                    <a:pt x="18776" y="16337"/>
                  </a:lnTo>
                  <a:lnTo>
                    <a:pt x="21214" y="17556"/>
                  </a:lnTo>
                  <a:lnTo>
                    <a:pt x="21214" y="16947"/>
                  </a:lnTo>
                  <a:lnTo>
                    <a:pt x="21214" y="15728"/>
                  </a:lnTo>
                  <a:lnTo>
                    <a:pt x="18776" y="12680"/>
                  </a:lnTo>
                  <a:lnTo>
                    <a:pt x="18166" y="12070"/>
                  </a:lnTo>
                  <a:lnTo>
                    <a:pt x="18166" y="11460"/>
                  </a:lnTo>
                  <a:lnTo>
                    <a:pt x="18776" y="10851"/>
                  </a:lnTo>
                  <a:lnTo>
                    <a:pt x="19995" y="10851"/>
                  </a:lnTo>
                  <a:lnTo>
                    <a:pt x="21824" y="12070"/>
                  </a:lnTo>
                  <a:lnTo>
                    <a:pt x="23043" y="12070"/>
                  </a:lnTo>
                  <a:lnTo>
                    <a:pt x="24262" y="7803"/>
                  </a:lnTo>
                  <a:close/>
                  <a:moveTo>
                    <a:pt x="30358" y="6584"/>
                  </a:moveTo>
                  <a:lnTo>
                    <a:pt x="28529" y="5364"/>
                  </a:lnTo>
                  <a:lnTo>
                    <a:pt x="26091" y="2926"/>
                  </a:lnTo>
                  <a:lnTo>
                    <a:pt x="26091" y="5974"/>
                  </a:lnTo>
                  <a:lnTo>
                    <a:pt x="26091" y="7803"/>
                  </a:lnTo>
                  <a:lnTo>
                    <a:pt x="26091" y="8412"/>
                  </a:lnTo>
                  <a:lnTo>
                    <a:pt x="26701" y="8412"/>
                  </a:lnTo>
                  <a:lnTo>
                    <a:pt x="28529" y="9022"/>
                  </a:lnTo>
                  <a:lnTo>
                    <a:pt x="30358" y="658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6" name="Google Shape;1306;p67"/>
            <p:cNvSpPr/>
            <p:nvPr/>
          </p:nvSpPr>
          <p:spPr>
            <a:xfrm>
              <a:off x="4373021" y="3594114"/>
              <a:ext cx="11411" cy="11411"/>
            </a:xfrm>
            <a:custGeom>
              <a:rect b="b" l="l" r="r" t="t"/>
              <a:pathLst>
                <a:path extrusionOk="0" h="12192" w="12192">
                  <a:moveTo>
                    <a:pt x="5364" y="11461"/>
                  </a:moveTo>
                  <a:lnTo>
                    <a:pt x="8412" y="10241"/>
                  </a:lnTo>
                  <a:lnTo>
                    <a:pt x="9632" y="3536"/>
                  </a:lnTo>
                  <a:lnTo>
                    <a:pt x="7803" y="2926"/>
                  </a:lnTo>
                  <a:lnTo>
                    <a:pt x="5974" y="4755"/>
                  </a:lnTo>
                  <a:lnTo>
                    <a:pt x="4145" y="7803"/>
                  </a:lnTo>
                  <a:lnTo>
                    <a:pt x="4145" y="10241"/>
                  </a:lnTo>
                  <a:lnTo>
                    <a:pt x="2926" y="12070"/>
                  </a:lnTo>
                  <a:lnTo>
                    <a:pt x="5364" y="1146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7" name="Google Shape;1307;p67"/>
            <p:cNvSpPr/>
            <p:nvPr/>
          </p:nvSpPr>
          <p:spPr>
            <a:xfrm>
              <a:off x="9913203" y="3219254"/>
              <a:ext cx="17117" cy="17117"/>
            </a:xfrm>
            <a:custGeom>
              <a:rect b="b" l="l" r="r" t="t"/>
              <a:pathLst>
                <a:path extrusionOk="0" h="18288" w="18288">
                  <a:moveTo>
                    <a:pt x="16338" y="16947"/>
                  </a:moveTo>
                  <a:lnTo>
                    <a:pt x="16338" y="15728"/>
                  </a:lnTo>
                  <a:lnTo>
                    <a:pt x="16338" y="14508"/>
                  </a:lnTo>
                  <a:lnTo>
                    <a:pt x="13899" y="13289"/>
                  </a:lnTo>
                  <a:lnTo>
                    <a:pt x="12070" y="13289"/>
                  </a:lnTo>
                  <a:lnTo>
                    <a:pt x="12680" y="14508"/>
                  </a:lnTo>
                  <a:lnTo>
                    <a:pt x="15118" y="17556"/>
                  </a:lnTo>
                  <a:lnTo>
                    <a:pt x="16338" y="16947"/>
                  </a:lnTo>
                  <a:close/>
                  <a:moveTo>
                    <a:pt x="8413" y="16947"/>
                  </a:moveTo>
                  <a:lnTo>
                    <a:pt x="7803" y="13899"/>
                  </a:lnTo>
                  <a:lnTo>
                    <a:pt x="9022" y="12070"/>
                  </a:lnTo>
                  <a:lnTo>
                    <a:pt x="3536" y="13899"/>
                  </a:lnTo>
                  <a:lnTo>
                    <a:pt x="2926" y="15728"/>
                  </a:lnTo>
                  <a:lnTo>
                    <a:pt x="2926" y="16337"/>
                  </a:lnTo>
                  <a:lnTo>
                    <a:pt x="4146" y="16947"/>
                  </a:lnTo>
                  <a:lnTo>
                    <a:pt x="8413" y="16947"/>
                  </a:lnTo>
                  <a:close/>
                  <a:moveTo>
                    <a:pt x="18166" y="9632"/>
                  </a:moveTo>
                  <a:lnTo>
                    <a:pt x="17557" y="7803"/>
                  </a:lnTo>
                  <a:lnTo>
                    <a:pt x="16338" y="7193"/>
                  </a:lnTo>
                  <a:lnTo>
                    <a:pt x="15728" y="5364"/>
                  </a:lnTo>
                  <a:lnTo>
                    <a:pt x="15118" y="4145"/>
                  </a:lnTo>
                  <a:lnTo>
                    <a:pt x="15118" y="4145"/>
                  </a:lnTo>
                  <a:lnTo>
                    <a:pt x="13290" y="3536"/>
                  </a:lnTo>
                  <a:lnTo>
                    <a:pt x="12070" y="2926"/>
                  </a:lnTo>
                  <a:lnTo>
                    <a:pt x="9632" y="2926"/>
                  </a:lnTo>
                  <a:lnTo>
                    <a:pt x="9022" y="3536"/>
                  </a:lnTo>
                  <a:lnTo>
                    <a:pt x="7803" y="3536"/>
                  </a:lnTo>
                  <a:lnTo>
                    <a:pt x="6584" y="4755"/>
                  </a:lnTo>
                  <a:lnTo>
                    <a:pt x="6584" y="4755"/>
                  </a:lnTo>
                  <a:lnTo>
                    <a:pt x="6584" y="5974"/>
                  </a:lnTo>
                  <a:lnTo>
                    <a:pt x="3536" y="8412"/>
                  </a:lnTo>
                  <a:lnTo>
                    <a:pt x="3536" y="9632"/>
                  </a:lnTo>
                  <a:lnTo>
                    <a:pt x="5365" y="10851"/>
                  </a:lnTo>
                  <a:lnTo>
                    <a:pt x="8413" y="10241"/>
                  </a:lnTo>
                  <a:lnTo>
                    <a:pt x="12070" y="11460"/>
                  </a:lnTo>
                  <a:lnTo>
                    <a:pt x="16947" y="13289"/>
                  </a:lnTo>
                  <a:lnTo>
                    <a:pt x="16947" y="12070"/>
                  </a:lnTo>
                  <a:lnTo>
                    <a:pt x="16947" y="10241"/>
                  </a:lnTo>
                  <a:lnTo>
                    <a:pt x="18166" y="963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8" name="Google Shape;1308;p67"/>
            <p:cNvSpPr/>
            <p:nvPr/>
          </p:nvSpPr>
          <p:spPr>
            <a:xfrm>
              <a:off x="4353622" y="3406398"/>
              <a:ext cx="11411" cy="11411"/>
            </a:xfrm>
            <a:custGeom>
              <a:rect b="b" l="l" r="r" t="t"/>
              <a:pathLst>
                <a:path extrusionOk="0" h="12192" w="12192">
                  <a:moveTo>
                    <a:pt x="12680" y="13899"/>
                  </a:moveTo>
                  <a:lnTo>
                    <a:pt x="12680" y="12070"/>
                  </a:lnTo>
                  <a:lnTo>
                    <a:pt x="11461" y="10851"/>
                  </a:lnTo>
                  <a:lnTo>
                    <a:pt x="9632" y="10851"/>
                  </a:lnTo>
                  <a:lnTo>
                    <a:pt x="9632" y="13899"/>
                  </a:lnTo>
                  <a:lnTo>
                    <a:pt x="10851" y="15118"/>
                  </a:lnTo>
                  <a:lnTo>
                    <a:pt x="12680" y="13899"/>
                  </a:lnTo>
                  <a:close/>
                  <a:moveTo>
                    <a:pt x="9632" y="9632"/>
                  </a:moveTo>
                  <a:lnTo>
                    <a:pt x="9022" y="8412"/>
                  </a:lnTo>
                  <a:lnTo>
                    <a:pt x="8413" y="7803"/>
                  </a:lnTo>
                  <a:lnTo>
                    <a:pt x="7193" y="5364"/>
                  </a:lnTo>
                  <a:lnTo>
                    <a:pt x="4755" y="2926"/>
                  </a:lnTo>
                  <a:lnTo>
                    <a:pt x="3536" y="3536"/>
                  </a:lnTo>
                  <a:lnTo>
                    <a:pt x="2926" y="4755"/>
                  </a:lnTo>
                  <a:lnTo>
                    <a:pt x="2926" y="5364"/>
                  </a:lnTo>
                  <a:lnTo>
                    <a:pt x="2926" y="5364"/>
                  </a:lnTo>
                  <a:lnTo>
                    <a:pt x="4755" y="7193"/>
                  </a:lnTo>
                  <a:lnTo>
                    <a:pt x="7193" y="7803"/>
                  </a:lnTo>
                  <a:lnTo>
                    <a:pt x="8413" y="10241"/>
                  </a:lnTo>
                  <a:lnTo>
                    <a:pt x="9632" y="963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9" name="Google Shape;1309;p67"/>
            <p:cNvSpPr/>
            <p:nvPr/>
          </p:nvSpPr>
          <p:spPr>
            <a:xfrm>
              <a:off x="4399837" y="3526788"/>
              <a:ext cx="11411" cy="17117"/>
            </a:xfrm>
            <a:custGeom>
              <a:rect b="b" l="l" r="r" t="t"/>
              <a:pathLst>
                <a:path extrusionOk="0" h="18288" w="12192">
                  <a:moveTo>
                    <a:pt x="9022" y="13289"/>
                  </a:moveTo>
                  <a:lnTo>
                    <a:pt x="9632" y="5974"/>
                  </a:lnTo>
                  <a:lnTo>
                    <a:pt x="9022" y="2926"/>
                  </a:lnTo>
                  <a:lnTo>
                    <a:pt x="7803" y="3536"/>
                  </a:lnTo>
                  <a:lnTo>
                    <a:pt x="5974" y="5974"/>
                  </a:lnTo>
                  <a:lnTo>
                    <a:pt x="3536" y="9632"/>
                  </a:lnTo>
                  <a:lnTo>
                    <a:pt x="2926" y="11460"/>
                  </a:lnTo>
                  <a:lnTo>
                    <a:pt x="2926" y="15118"/>
                  </a:lnTo>
                  <a:lnTo>
                    <a:pt x="6584" y="17556"/>
                  </a:lnTo>
                  <a:lnTo>
                    <a:pt x="9022" y="13289"/>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0" name="Google Shape;1310;p67"/>
            <p:cNvSpPr/>
            <p:nvPr/>
          </p:nvSpPr>
          <p:spPr>
            <a:xfrm>
              <a:off x="6610205" y="2326890"/>
              <a:ext cx="5706" cy="11411"/>
            </a:xfrm>
            <a:custGeom>
              <a:rect b="b" l="l" r="r" t="t"/>
              <a:pathLst>
                <a:path extrusionOk="0" h="12192" w="6096">
                  <a:moveTo>
                    <a:pt x="6584" y="11460"/>
                  </a:moveTo>
                  <a:lnTo>
                    <a:pt x="6584" y="10241"/>
                  </a:lnTo>
                  <a:lnTo>
                    <a:pt x="7193" y="9022"/>
                  </a:lnTo>
                  <a:lnTo>
                    <a:pt x="6584" y="8412"/>
                  </a:lnTo>
                  <a:lnTo>
                    <a:pt x="5974" y="7193"/>
                  </a:lnTo>
                  <a:lnTo>
                    <a:pt x="5364" y="6584"/>
                  </a:lnTo>
                  <a:lnTo>
                    <a:pt x="5364" y="5364"/>
                  </a:lnTo>
                  <a:lnTo>
                    <a:pt x="4755" y="4755"/>
                  </a:lnTo>
                  <a:lnTo>
                    <a:pt x="4755" y="3536"/>
                  </a:lnTo>
                  <a:lnTo>
                    <a:pt x="4145" y="2926"/>
                  </a:lnTo>
                  <a:lnTo>
                    <a:pt x="2926" y="6584"/>
                  </a:lnTo>
                  <a:lnTo>
                    <a:pt x="2926" y="9632"/>
                  </a:lnTo>
                  <a:lnTo>
                    <a:pt x="3536" y="10851"/>
                  </a:lnTo>
                  <a:lnTo>
                    <a:pt x="4145" y="10851"/>
                  </a:lnTo>
                  <a:lnTo>
                    <a:pt x="6584" y="11460"/>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1" name="Google Shape;1311;p67"/>
            <p:cNvSpPr/>
            <p:nvPr/>
          </p:nvSpPr>
          <p:spPr>
            <a:xfrm>
              <a:off x="8693335" y="3883961"/>
              <a:ext cx="5706" cy="39940"/>
            </a:xfrm>
            <a:custGeom>
              <a:rect b="b" l="l" r="r" t="t"/>
              <a:pathLst>
                <a:path extrusionOk="0" h="42672" w="6096">
                  <a:moveTo>
                    <a:pt x="4145" y="42550"/>
                  </a:moveTo>
                  <a:lnTo>
                    <a:pt x="4754" y="41941"/>
                  </a:lnTo>
                  <a:lnTo>
                    <a:pt x="4754" y="40721"/>
                  </a:lnTo>
                  <a:lnTo>
                    <a:pt x="4145" y="40112"/>
                  </a:lnTo>
                  <a:lnTo>
                    <a:pt x="3536" y="40112"/>
                  </a:lnTo>
                  <a:lnTo>
                    <a:pt x="2926" y="41331"/>
                  </a:lnTo>
                  <a:lnTo>
                    <a:pt x="2926" y="41941"/>
                  </a:lnTo>
                  <a:lnTo>
                    <a:pt x="2926" y="42550"/>
                  </a:lnTo>
                  <a:lnTo>
                    <a:pt x="4145" y="42550"/>
                  </a:lnTo>
                  <a:close/>
                  <a:moveTo>
                    <a:pt x="5974" y="6584"/>
                  </a:moveTo>
                  <a:lnTo>
                    <a:pt x="6584" y="5365"/>
                  </a:lnTo>
                  <a:lnTo>
                    <a:pt x="6584" y="4755"/>
                  </a:lnTo>
                  <a:lnTo>
                    <a:pt x="6584" y="4145"/>
                  </a:lnTo>
                  <a:lnTo>
                    <a:pt x="6584" y="3536"/>
                  </a:lnTo>
                  <a:lnTo>
                    <a:pt x="6584" y="2926"/>
                  </a:lnTo>
                  <a:lnTo>
                    <a:pt x="5974" y="3536"/>
                  </a:lnTo>
                  <a:lnTo>
                    <a:pt x="5365" y="4755"/>
                  </a:lnTo>
                  <a:lnTo>
                    <a:pt x="5365" y="5365"/>
                  </a:lnTo>
                  <a:lnTo>
                    <a:pt x="4754" y="5974"/>
                  </a:lnTo>
                  <a:lnTo>
                    <a:pt x="4754" y="6584"/>
                  </a:lnTo>
                  <a:lnTo>
                    <a:pt x="5365" y="6584"/>
                  </a:lnTo>
                  <a:lnTo>
                    <a:pt x="5974" y="658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2" name="Google Shape;1312;p67"/>
            <p:cNvSpPr/>
            <p:nvPr/>
          </p:nvSpPr>
          <p:spPr>
            <a:xfrm>
              <a:off x="6768251" y="2727997"/>
              <a:ext cx="17117" cy="11411"/>
            </a:xfrm>
            <a:custGeom>
              <a:rect b="b" l="l" r="r" t="t"/>
              <a:pathLst>
                <a:path extrusionOk="0" h="12192" w="18288">
                  <a:moveTo>
                    <a:pt x="15728" y="12070"/>
                  </a:moveTo>
                  <a:lnTo>
                    <a:pt x="14509" y="10851"/>
                  </a:lnTo>
                  <a:lnTo>
                    <a:pt x="11461" y="7803"/>
                  </a:lnTo>
                  <a:lnTo>
                    <a:pt x="8413" y="7193"/>
                  </a:lnTo>
                  <a:lnTo>
                    <a:pt x="9022" y="10851"/>
                  </a:lnTo>
                  <a:lnTo>
                    <a:pt x="11461" y="13289"/>
                  </a:lnTo>
                  <a:lnTo>
                    <a:pt x="14509" y="13289"/>
                  </a:lnTo>
                  <a:lnTo>
                    <a:pt x="15728" y="12070"/>
                  </a:lnTo>
                  <a:close/>
                  <a:moveTo>
                    <a:pt x="7193" y="4755"/>
                  </a:moveTo>
                  <a:lnTo>
                    <a:pt x="7193" y="4755"/>
                  </a:lnTo>
                  <a:lnTo>
                    <a:pt x="7193" y="3536"/>
                  </a:lnTo>
                  <a:lnTo>
                    <a:pt x="5365" y="2926"/>
                  </a:lnTo>
                  <a:lnTo>
                    <a:pt x="2926" y="3536"/>
                  </a:lnTo>
                  <a:lnTo>
                    <a:pt x="3536" y="4145"/>
                  </a:lnTo>
                  <a:lnTo>
                    <a:pt x="5365" y="5364"/>
                  </a:lnTo>
                  <a:lnTo>
                    <a:pt x="7193" y="475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3" name="Google Shape;1313;p67"/>
            <p:cNvSpPr/>
            <p:nvPr/>
          </p:nvSpPr>
          <p:spPr>
            <a:xfrm>
              <a:off x="4371309" y="3428080"/>
              <a:ext cx="5706" cy="5706"/>
            </a:xfrm>
            <a:custGeom>
              <a:rect b="b" l="l" r="r" t="t"/>
              <a:pathLst>
                <a:path extrusionOk="0" h="6096" w="6096">
                  <a:moveTo>
                    <a:pt x="5364" y="5974"/>
                  </a:moveTo>
                  <a:lnTo>
                    <a:pt x="4755" y="2926"/>
                  </a:lnTo>
                  <a:lnTo>
                    <a:pt x="4145" y="2926"/>
                  </a:lnTo>
                  <a:lnTo>
                    <a:pt x="2926" y="5364"/>
                  </a:lnTo>
                  <a:lnTo>
                    <a:pt x="2926" y="7193"/>
                  </a:lnTo>
                  <a:lnTo>
                    <a:pt x="4755" y="7803"/>
                  </a:lnTo>
                  <a:lnTo>
                    <a:pt x="5364" y="597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4" name="Google Shape;1314;p67"/>
            <p:cNvSpPr/>
            <p:nvPr/>
          </p:nvSpPr>
          <p:spPr>
            <a:xfrm>
              <a:off x="8145593" y="4763772"/>
              <a:ext cx="17117" cy="22823"/>
            </a:xfrm>
            <a:custGeom>
              <a:rect b="b" l="l" r="r" t="t"/>
              <a:pathLst>
                <a:path extrusionOk="0" h="24384" w="18288">
                  <a:moveTo>
                    <a:pt x="13898" y="22433"/>
                  </a:moveTo>
                  <a:lnTo>
                    <a:pt x="15728" y="20605"/>
                  </a:lnTo>
                  <a:lnTo>
                    <a:pt x="16946" y="18166"/>
                  </a:lnTo>
                  <a:lnTo>
                    <a:pt x="18776" y="16337"/>
                  </a:lnTo>
                  <a:lnTo>
                    <a:pt x="19385" y="12070"/>
                  </a:lnTo>
                  <a:lnTo>
                    <a:pt x="18166" y="7193"/>
                  </a:lnTo>
                  <a:lnTo>
                    <a:pt x="15728" y="2926"/>
                  </a:lnTo>
                  <a:lnTo>
                    <a:pt x="12680" y="3536"/>
                  </a:lnTo>
                  <a:lnTo>
                    <a:pt x="10850" y="5974"/>
                  </a:lnTo>
                  <a:lnTo>
                    <a:pt x="9632" y="9022"/>
                  </a:lnTo>
                  <a:lnTo>
                    <a:pt x="6584" y="10851"/>
                  </a:lnTo>
                  <a:lnTo>
                    <a:pt x="5974" y="12680"/>
                  </a:lnTo>
                  <a:lnTo>
                    <a:pt x="4754" y="16947"/>
                  </a:lnTo>
                  <a:lnTo>
                    <a:pt x="4145" y="19385"/>
                  </a:lnTo>
                  <a:lnTo>
                    <a:pt x="2926" y="19995"/>
                  </a:lnTo>
                  <a:lnTo>
                    <a:pt x="2926" y="21214"/>
                  </a:lnTo>
                  <a:lnTo>
                    <a:pt x="4754" y="23043"/>
                  </a:lnTo>
                  <a:lnTo>
                    <a:pt x="9632" y="23653"/>
                  </a:lnTo>
                  <a:lnTo>
                    <a:pt x="13898" y="2243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5" name="Google Shape;1315;p67"/>
            <p:cNvSpPr/>
            <p:nvPr/>
          </p:nvSpPr>
          <p:spPr>
            <a:xfrm>
              <a:off x="11384688" y="4732391"/>
              <a:ext cx="239637" cy="131230"/>
            </a:xfrm>
            <a:custGeom>
              <a:rect b="b" l="l" r="r" t="t"/>
              <a:pathLst>
                <a:path extrusionOk="0" h="140208" w="256032">
                  <a:moveTo>
                    <a:pt x="226650" y="138867"/>
                  </a:moveTo>
                  <a:lnTo>
                    <a:pt x="226650" y="137038"/>
                  </a:lnTo>
                  <a:lnTo>
                    <a:pt x="224211" y="135819"/>
                  </a:lnTo>
                  <a:lnTo>
                    <a:pt x="222992" y="138867"/>
                  </a:lnTo>
                  <a:lnTo>
                    <a:pt x="222992" y="139477"/>
                  </a:lnTo>
                  <a:lnTo>
                    <a:pt x="224211" y="140086"/>
                  </a:lnTo>
                  <a:lnTo>
                    <a:pt x="225430" y="140086"/>
                  </a:lnTo>
                  <a:lnTo>
                    <a:pt x="226650" y="138867"/>
                  </a:lnTo>
                  <a:close/>
                  <a:moveTo>
                    <a:pt x="254691" y="92537"/>
                  </a:moveTo>
                  <a:lnTo>
                    <a:pt x="254082" y="91928"/>
                  </a:lnTo>
                  <a:lnTo>
                    <a:pt x="254082" y="90099"/>
                  </a:lnTo>
                  <a:lnTo>
                    <a:pt x="254691" y="88880"/>
                  </a:lnTo>
                  <a:lnTo>
                    <a:pt x="252253" y="90099"/>
                  </a:lnTo>
                  <a:lnTo>
                    <a:pt x="248595" y="91318"/>
                  </a:lnTo>
                  <a:lnTo>
                    <a:pt x="249205" y="96195"/>
                  </a:lnTo>
                  <a:lnTo>
                    <a:pt x="248595" y="98633"/>
                  </a:lnTo>
                  <a:lnTo>
                    <a:pt x="250424" y="99243"/>
                  </a:lnTo>
                  <a:lnTo>
                    <a:pt x="251034" y="101072"/>
                  </a:lnTo>
                  <a:lnTo>
                    <a:pt x="252253" y="101072"/>
                  </a:lnTo>
                  <a:lnTo>
                    <a:pt x="256520" y="99853"/>
                  </a:lnTo>
                  <a:lnTo>
                    <a:pt x="258349" y="93147"/>
                  </a:lnTo>
                  <a:lnTo>
                    <a:pt x="255910" y="93147"/>
                  </a:lnTo>
                  <a:lnTo>
                    <a:pt x="254691" y="92537"/>
                  </a:lnTo>
                  <a:close/>
                  <a:moveTo>
                    <a:pt x="236403" y="82174"/>
                  </a:moveTo>
                  <a:lnTo>
                    <a:pt x="238232" y="79126"/>
                  </a:lnTo>
                  <a:lnTo>
                    <a:pt x="238842" y="77907"/>
                  </a:lnTo>
                  <a:lnTo>
                    <a:pt x="237622" y="73640"/>
                  </a:lnTo>
                  <a:lnTo>
                    <a:pt x="235794" y="71811"/>
                  </a:lnTo>
                  <a:lnTo>
                    <a:pt x="237622" y="65715"/>
                  </a:lnTo>
                  <a:lnTo>
                    <a:pt x="237013" y="64496"/>
                  </a:lnTo>
                  <a:lnTo>
                    <a:pt x="234574" y="63277"/>
                  </a:lnTo>
                  <a:lnTo>
                    <a:pt x="229088" y="65105"/>
                  </a:lnTo>
                  <a:lnTo>
                    <a:pt x="228478" y="66325"/>
                  </a:lnTo>
                  <a:lnTo>
                    <a:pt x="231526" y="66934"/>
                  </a:lnTo>
                  <a:lnTo>
                    <a:pt x="232746" y="68153"/>
                  </a:lnTo>
                  <a:lnTo>
                    <a:pt x="229698" y="72421"/>
                  </a:lnTo>
                  <a:lnTo>
                    <a:pt x="226650" y="73030"/>
                  </a:lnTo>
                  <a:lnTo>
                    <a:pt x="227259" y="76078"/>
                  </a:lnTo>
                  <a:lnTo>
                    <a:pt x="228478" y="78517"/>
                  </a:lnTo>
                  <a:lnTo>
                    <a:pt x="232746" y="79736"/>
                  </a:lnTo>
                  <a:lnTo>
                    <a:pt x="234574" y="82174"/>
                  </a:lnTo>
                  <a:lnTo>
                    <a:pt x="236403" y="82174"/>
                  </a:lnTo>
                  <a:close/>
                  <a:moveTo>
                    <a:pt x="212629" y="64496"/>
                  </a:moveTo>
                  <a:lnTo>
                    <a:pt x="214458" y="62667"/>
                  </a:lnTo>
                  <a:lnTo>
                    <a:pt x="216286" y="60229"/>
                  </a:lnTo>
                  <a:lnTo>
                    <a:pt x="215677" y="59619"/>
                  </a:lnTo>
                  <a:lnTo>
                    <a:pt x="215677" y="57790"/>
                  </a:lnTo>
                  <a:lnTo>
                    <a:pt x="216896" y="55352"/>
                  </a:lnTo>
                  <a:lnTo>
                    <a:pt x="218725" y="54742"/>
                  </a:lnTo>
                  <a:lnTo>
                    <a:pt x="217506" y="53523"/>
                  </a:lnTo>
                  <a:lnTo>
                    <a:pt x="216286" y="52913"/>
                  </a:lnTo>
                  <a:lnTo>
                    <a:pt x="216286" y="54742"/>
                  </a:lnTo>
                  <a:lnTo>
                    <a:pt x="214458" y="59009"/>
                  </a:lnTo>
                  <a:lnTo>
                    <a:pt x="213848" y="60838"/>
                  </a:lnTo>
                  <a:lnTo>
                    <a:pt x="210800" y="64496"/>
                  </a:lnTo>
                  <a:lnTo>
                    <a:pt x="212629" y="64496"/>
                  </a:lnTo>
                  <a:close/>
                  <a:moveTo>
                    <a:pt x="137648" y="46817"/>
                  </a:moveTo>
                  <a:lnTo>
                    <a:pt x="133990" y="42550"/>
                  </a:lnTo>
                  <a:lnTo>
                    <a:pt x="133381" y="43769"/>
                  </a:lnTo>
                  <a:lnTo>
                    <a:pt x="132771" y="46208"/>
                  </a:lnTo>
                  <a:lnTo>
                    <a:pt x="132771" y="48037"/>
                  </a:lnTo>
                  <a:lnTo>
                    <a:pt x="134600" y="49256"/>
                  </a:lnTo>
                  <a:lnTo>
                    <a:pt x="135210" y="50475"/>
                  </a:lnTo>
                  <a:lnTo>
                    <a:pt x="134600" y="53523"/>
                  </a:lnTo>
                  <a:lnTo>
                    <a:pt x="134600" y="55961"/>
                  </a:lnTo>
                  <a:lnTo>
                    <a:pt x="138258" y="61448"/>
                  </a:lnTo>
                  <a:lnTo>
                    <a:pt x="138867" y="65715"/>
                  </a:lnTo>
                  <a:lnTo>
                    <a:pt x="140696" y="69373"/>
                  </a:lnTo>
                  <a:lnTo>
                    <a:pt x="143744" y="72421"/>
                  </a:lnTo>
                  <a:lnTo>
                    <a:pt x="146182" y="75469"/>
                  </a:lnTo>
                  <a:lnTo>
                    <a:pt x="151059" y="84003"/>
                  </a:lnTo>
                  <a:lnTo>
                    <a:pt x="152278" y="87051"/>
                  </a:lnTo>
                  <a:lnTo>
                    <a:pt x="154717" y="88880"/>
                  </a:lnTo>
                  <a:lnTo>
                    <a:pt x="160813" y="96195"/>
                  </a:lnTo>
                  <a:lnTo>
                    <a:pt x="163251" y="98633"/>
                  </a:lnTo>
                  <a:lnTo>
                    <a:pt x="165690" y="99853"/>
                  </a:lnTo>
                  <a:lnTo>
                    <a:pt x="171176" y="104120"/>
                  </a:lnTo>
                  <a:lnTo>
                    <a:pt x="174834" y="105949"/>
                  </a:lnTo>
                  <a:lnTo>
                    <a:pt x="176662" y="108997"/>
                  </a:lnTo>
                  <a:lnTo>
                    <a:pt x="180320" y="110825"/>
                  </a:lnTo>
                  <a:lnTo>
                    <a:pt x="185197" y="113264"/>
                  </a:lnTo>
                  <a:lnTo>
                    <a:pt x="185806" y="114483"/>
                  </a:lnTo>
                  <a:lnTo>
                    <a:pt x="185806" y="116312"/>
                  </a:lnTo>
                  <a:lnTo>
                    <a:pt x="186416" y="118141"/>
                  </a:lnTo>
                  <a:lnTo>
                    <a:pt x="189464" y="120579"/>
                  </a:lnTo>
                  <a:lnTo>
                    <a:pt x="193122" y="122408"/>
                  </a:lnTo>
                  <a:lnTo>
                    <a:pt x="193731" y="123627"/>
                  </a:lnTo>
                  <a:lnTo>
                    <a:pt x="194341" y="124846"/>
                  </a:lnTo>
                  <a:lnTo>
                    <a:pt x="196170" y="124237"/>
                  </a:lnTo>
                  <a:lnTo>
                    <a:pt x="197998" y="124846"/>
                  </a:lnTo>
                  <a:lnTo>
                    <a:pt x="203485" y="129113"/>
                  </a:lnTo>
                  <a:lnTo>
                    <a:pt x="205923" y="128504"/>
                  </a:lnTo>
                  <a:lnTo>
                    <a:pt x="207752" y="128504"/>
                  </a:lnTo>
                  <a:lnTo>
                    <a:pt x="210800" y="127285"/>
                  </a:lnTo>
                  <a:lnTo>
                    <a:pt x="212629" y="124846"/>
                  </a:lnTo>
                  <a:lnTo>
                    <a:pt x="212019" y="118141"/>
                  </a:lnTo>
                  <a:lnTo>
                    <a:pt x="208971" y="115093"/>
                  </a:lnTo>
                  <a:lnTo>
                    <a:pt x="204704" y="112654"/>
                  </a:lnTo>
                  <a:lnTo>
                    <a:pt x="202266" y="109606"/>
                  </a:lnTo>
                  <a:lnTo>
                    <a:pt x="199827" y="106558"/>
                  </a:lnTo>
                  <a:lnTo>
                    <a:pt x="194950" y="100462"/>
                  </a:lnTo>
                  <a:lnTo>
                    <a:pt x="188245" y="94366"/>
                  </a:lnTo>
                  <a:lnTo>
                    <a:pt x="185197" y="93147"/>
                  </a:lnTo>
                  <a:lnTo>
                    <a:pt x="183368" y="90709"/>
                  </a:lnTo>
                  <a:lnTo>
                    <a:pt x="181539" y="90099"/>
                  </a:lnTo>
                  <a:lnTo>
                    <a:pt x="180320" y="88270"/>
                  </a:lnTo>
                  <a:lnTo>
                    <a:pt x="177272" y="86441"/>
                  </a:lnTo>
                  <a:lnTo>
                    <a:pt x="175443" y="82784"/>
                  </a:lnTo>
                  <a:lnTo>
                    <a:pt x="171786" y="79126"/>
                  </a:lnTo>
                  <a:lnTo>
                    <a:pt x="171176" y="77297"/>
                  </a:lnTo>
                  <a:lnTo>
                    <a:pt x="171786" y="75469"/>
                  </a:lnTo>
                  <a:lnTo>
                    <a:pt x="171176" y="73640"/>
                  </a:lnTo>
                  <a:lnTo>
                    <a:pt x="168738" y="71811"/>
                  </a:lnTo>
                  <a:lnTo>
                    <a:pt x="167518" y="68763"/>
                  </a:lnTo>
                  <a:lnTo>
                    <a:pt x="166299" y="66934"/>
                  </a:lnTo>
                  <a:lnTo>
                    <a:pt x="163861" y="65715"/>
                  </a:lnTo>
                  <a:lnTo>
                    <a:pt x="159594" y="63277"/>
                  </a:lnTo>
                  <a:lnTo>
                    <a:pt x="149840" y="51694"/>
                  </a:lnTo>
                  <a:lnTo>
                    <a:pt x="145573" y="48037"/>
                  </a:lnTo>
                  <a:lnTo>
                    <a:pt x="141306" y="49256"/>
                  </a:lnTo>
                  <a:lnTo>
                    <a:pt x="137648" y="46817"/>
                  </a:lnTo>
                  <a:close/>
                  <a:moveTo>
                    <a:pt x="3536" y="10241"/>
                  </a:moveTo>
                  <a:lnTo>
                    <a:pt x="4755" y="7803"/>
                  </a:lnTo>
                  <a:lnTo>
                    <a:pt x="5365" y="2926"/>
                  </a:lnTo>
                  <a:lnTo>
                    <a:pt x="4146" y="5365"/>
                  </a:lnTo>
                  <a:lnTo>
                    <a:pt x="2926" y="11461"/>
                  </a:lnTo>
                  <a:lnTo>
                    <a:pt x="3536" y="1024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6" name="Google Shape;1316;p67"/>
            <p:cNvSpPr/>
            <p:nvPr/>
          </p:nvSpPr>
          <p:spPr>
            <a:xfrm>
              <a:off x="11693364" y="4056272"/>
              <a:ext cx="5706" cy="5706"/>
            </a:xfrm>
            <a:custGeom>
              <a:rect b="b" l="l" r="r" t="t"/>
              <a:pathLst>
                <a:path extrusionOk="0" h="6096" w="6096">
                  <a:moveTo>
                    <a:pt x="4755" y="4145"/>
                  </a:moveTo>
                  <a:lnTo>
                    <a:pt x="4755" y="2926"/>
                  </a:lnTo>
                  <a:lnTo>
                    <a:pt x="4146" y="2926"/>
                  </a:lnTo>
                  <a:lnTo>
                    <a:pt x="3536" y="2926"/>
                  </a:lnTo>
                  <a:lnTo>
                    <a:pt x="2926" y="4145"/>
                  </a:lnTo>
                  <a:lnTo>
                    <a:pt x="3536" y="4755"/>
                  </a:lnTo>
                  <a:lnTo>
                    <a:pt x="4146" y="5365"/>
                  </a:lnTo>
                  <a:lnTo>
                    <a:pt x="4755" y="414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7" name="Google Shape;1317;p67"/>
            <p:cNvSpPr/>
            <p:nvPr/>
          </p:nvSpPr>
          <p:spPr>
            <a:xfrm>
              <a:off x="2330971" y="4921247"/>
              <a:ext cx="5706" cy="5706"/>
            </a:xfrm>
            <a:custGeom>
              <a:rect b="b" l="l" r="r" t="t"/>
              <a:pathLst>
                <a:path extrusionOk="0" h="6096" w="6096">
                  <a:moveTo>
                    <a:pt x="5365" y="5974"/>
                  </a:moveTo>
                  <a:lnTo>
                    <a:pt x="5365" y="4755"/>
                  </a:lnTo>
                  <a:lnTo>
                    <a:pt x="4755" y="3536"/>
                  </a:lnTo>
                  <a:lnTo>
                    <a:pt x="3536" y="2926"/>
                  </a:lnTo>
                  <a:lnTo>
                    <a:pt x="2926" y="3536"/>
                  </a:lnTo>
                  <a:lnTo>
                    <a:pt x="3536" y="4755"/>
                  </a:lnTo>
                  <a:lnTo>
                    <a:pt x="4755" y="5974"/>
                  </a:lnTo>
                  <a:lnTo>
                    <a:pt x="5365" y="6584"/>
                  </a:lnTo>
                  <a:lnTo>
                    <a:pt x="5365" y="597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8" name="Google Shape;1318;p67"/>
            <p:cNvSpPr/>
            <p:nvPr/>
          </p:nvSpPr>
          <p:spPr>
            <a:xfrm>
              <a:off x="4195005" y="3365889"/>
              <a:ext cx="85585" cy="22823"/>
            </a:xfrm>
            <a:custGeom>
              <a:rect b="b" l="l" r="r" t="t"/>
              <a:pathLst>
                <a:path extrusionOk="0" h="24384" w="91440">
                  <a:moveTo>
                    <a:pt x="4755" y="21214"/>
                  </a:moveTo>
                  <a:lnTo>
                    <a:pt x="4755" y="20605"/>
                  </a:lnTo>
                  <a:lnTo>
                    <a:pt x="4755" y="20605"/>
                  </a:lnTo>
                  <a:lnTo>
                    <a:pt x="5365" y="20605"/>
                  </a:lnTo>
                  <a:lnTo>
                    <a:pt x="5365" y="19995"/>
                  </a:lnTo>
                  <a:lnTo>
                    <a:pt x="5974" y="19385"/>
                  </a:lnTo>
                  <a:lnTo>
                    <a:pt x="5974" y="19385"/>
                  </a:lnTo>
                  <a:lnTo>
                    <a:pt x="5974" y="18776"/>
                  </a:lnTo>
                  <a:lnTo>
                    <a:pt x="5365" y="18776"/>
                  </a:lnTo>
                  <a:lnTo>
                    <a:pt x="5365" y="18776"/>
                  </a:lnTo>
                  <a:lnTo>
                    <a:pt x="3536" y="18776"/>
                  </a:lnTo>
                  <a:lnTo>
                    <a:pt x="2926" y="18776"/>
                  </a:lnTo>
                  <a:lnTo>
                    <a:pt x="2926" y="19385"/>
                  </a:lnTo>
                  <a:lnTo>
                    <a:pt x="2926" y="19995"/>
                  </a:lnTo>
                  <a:lnTo>
                    <a:pt x="4145" y="20605"/>
                  </a:lnTo>
                  <a:lnTo>
                    <a:pt x="4145" y="20605"/>
                  </a:lnTo>
                  <a:lnTo>
                    <a:pt x="4145" y="21214"/>
                  </a:lnTo>
                  <a:lnTo>
                    <a:pt x="4755" y="21214"/>
                  </a:lnTo>
                  <a:lnTo>
                    <a:pt x="4755" y="21214"/>
                  </a:lnTo>
                  <a:close/>
                  <a:moveTo>
                    <a:pt x="87661" y="19385"/>
                  </a:moveTo>
                  <a:lnTo>
                    <a:pt x="91928" y="18166"/>
                  </a:lnTo>
                  <a:lnTo>
                    <a:pt x="91928" y="17557"/>
                  </a:lnTo>
                  <a:lnTo>
                    <a:pt x="89489" y="16947"/>
                  </a:lnTo>
                  <a:lnTo>
                    <a:pt x="85832" y="16947"/>
                  </a:lnTo>
                  <a:lnTo>
                    <a:pt x="82784" y="18166"/>
                  </a:lnTo>
                  <a:lnTo>
                    <a:pt x="83393" y="19385"/>
                  </a:lnTo>
                  <a:lnTo>
                    <a:pt x="84613" y="19385"/>
                  </a:lnTo>
                  <a:lnTo>
                    <a:pt x="87661" y="19385"/>
                  </a:lnTo>
                  <a:close/>
                  <a:moveTo>
                    <a:pt x="65105" y="5974"/>
                  </a:moveTo>
                  <a:lnTo>
                    <a:pt x="64496" y="4755"/>
                  </a:lnTo>
                  <a:lnTo>
                    <a:pt x="63277" y="4755"/>
                  </a:lnTo>
                  <a:lnTo>
                    <a:pt x="41941" y="4145"/>
                  </a:lnTo>
                  <a:lnTo>
                    <a:pt x="34016" y="2926"/>
                  </a:lnTo>
                  <a:lnTo>
                    <a:pt x="32187" y="3536"/>
                  </a:lnTo>
                  <a:lnTo>
                    <a:pt x="30358" y="4145"/>
                  </a:lnTo>
                  <a:lnTo>
                    <a:pt x="29749" y="6584"/>
                  </a:lnTo>
                  <a:lnTo>
                    <a:pt x="28529" y="7803"/>
                  </a:lnTo>
                  <a:lnTo>
                    <a:pt x="26701" y="9022"/>
                  </a:lnTo>
                  <a:lnTo>
                    <a:pt x="27310" y="10851"/>
                  </a:lnTo>
                  <a:lnTo>
                    <a:pt x="27920" y="12070"/>
                  </a:lnTo>
                  <a:lnTo>
                    <a:pt x="29139" y="14509"/>
                  </a:lnTo>
                  <a:lnTo>
                    <a:pt x="28529" y="17557"/>
                  </a:lnTo>
                  <a:lnTo>
                    <a:pt x="27310" y="23653"/>
                  </a:lnTo>
                  <a:lnTo>
                    <a:pt x="29139" y="24872"/>
                  </a:lnTo>
                  <a:lnTo>
                    <a:pt x="33406" y="24262"/>
                  </a:lnTo>
                  <a:lnTo>
                    <a:pt x="35235" y="24872"/>
                  </a:lnTo>
                  <a:lnTo>
                    <a:pt x="37064" y="25481"/>
                  </a:lnTo>
                  <a:lnTo>
                    <a:pt x="39502" y="24872"/>
                  </a:lnTo>
                  <a:lnTo>
                    <a:pt x="41941" y="23653"/>
                  </a:lnTo>
                  <a:lnTo>
                    <a:pt x="47427" y="24262"/>
                  </a:lnTo>
                  <a:lnTo>
                    <a:pt x="50475" y="23653"/>
                  </a:lnTo>
                  <a:lnTo>
                    <a:pt x="54133" y="25481"/>
                  </a:lnTo>
                  <a:lnTo>
                    <a:pt x="56571" y="24872"/>
                  </a:lnTo>
                  <a:lnTo>
                    <a:pt x="57790" y="25481"/>
                  </a:lnTo>
                  <a:lnTo>
                    <a:pt x="59619" y="25481"/>
                  </a:lnTo>
                  <a:lnTo>
                    <a:pt x="63277" y="25481"/>
                  </a:lnTo>
                  <a:lnTo>
                    <a:pt x="68763" y="24262"/>
                  </a:lnTo>
                  <a:lnTo>
                    <a:pt x="73640" y="21214"/>
                  </a:lnTo>
                  <a:lnTo>
                    <a:pt x="75469" y="18166"/>
                  </a:lnTo>
                  <a:lnTo>
                    <a:pt x="77907" y="16337"/>
                  </a:lnTo>
                  <a:lnTo>
                    <a:pt x="81565" y="13899"/>
                  </a:lnTo>
                  <a:lnTo>
                    <a:pt x="81565" y="8413"/>
                  </a:lnTo>
                  <a:lnTo>
                    <a:pt x="77297" y="7803"/>
                  </a:lnTo>
                  <a:lnTo>
                    <a:pt x="73640" y="5974"/>
                  </a:lnTo>
                  <a:lnTo>
                    <a:pt x="66934" y="5365"/>
                  </a:lnTo>
                  <a:lnTo>
                    <a:pt x="66325" y="5365"/>
                  </a:lnTo>
                  <a:lnTo>
                    <a:pt x="66934" y="6584"/>
                  </a:lnTo>
                  <a:lnTo>
                    <a:pt x="66325" y="6584"/>
                  </a:lnTo>
                  <a:lnTo>
                    <a:pt x="65105" y="597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9" name="Google Shape;1319;p67"/>
            <p:cNvSpPr/>
            <p:nvPr/>
          </p:nvSpPr>
          <p:spPr>
            <a:xfrm>
              <a:off x="1542451" y="4356959"/>
              <a:ext cx="496391" cy="439335"/>
            </a:xfrm>
            <a:custGeom>
              <a:rect b="b" l="l" r="r" t="t"/>
              <a:pathLst>
                <a:path extrusionOk="0" h="469392" w="530352">
                  <a:moveTo>
                    <a:pt x="475976" y="471709"/>
                  </a:moveTo>
                  <a:lnTo>
                    <a:pt x="475366" y="469880"/>
                  </a:lnTo>
                  <a:lnTo>
                    <a:pt x="474147" y="468051"/>
                  </a:lnTo>
                  <a:lnTo>
                    <a:pt x="473537" y="468661"/>
                  </a:lnTo>
                  <a:lnTo>
                    <a:pt x="474147" y="469270"/>
                  </a:lnTo>
                  <a:lnTo>
                    <a:pt x="475366" y="471099"/>
                  </a:lnTo>
                  <a:lnTo>
                    <a:pt x="475366" y="472318"/>
                  </a:lnTo>
                  <a:lnTo>
                    <a:pt x="475976" y="471709"/>
                  </a:lnTo>
                  <a:close/>
                  <a:moveTo>
                    <a:pt x="532668" y="382097"/>
                  </a:moveTo>
                  <a:lnTo>
                    <a:pt x="531449" y="380878"/>
                  </a:lnTo>
                  <a:lnTo>
                    <a:pt x="529011" y="379659"/>
                  </a:lnTo>
                  <a:lnTo>
                    <a:pt x="527792" y="379049"/>
                  </a:lnTo>
                  <a:lnTo>
                    <a:pt x="526572" y="378440"/>
                  </a:lnTo>
                  <a:lnTo>
                    <a:pt x="525963" y="379049"/>
                  </a:lnTo>
                  <a:lnTo>
                    <a:pt x="526572" y="379659"/>
                  </a:lnTo>
                  <a:lnTo>
                    <a:pt x="527182" y="379659"/>
                  </a:lnTo>
                  <a:lnTo>
                    <a:pt x="529011" y="380878"/>
                  </a:lnTo>
                  <a:lnTo>
                    <a:pt x="530840" y="381488"/>
                  </a:lnTo>
                  <a:lnTo>
                    <a:pt x="532059" y="382097"/>
                  </a:lnTo>
                  <a:lnTo>
                    <a:pt x="532059" y="382707"/>
                  </a:lnTo>
                  <a:lnTo>
                    <a:pt x="532668" y="382097"/>
                  </a:lnTo>
                  <a:close/>
                  <a:moveTo>
                    <a:pt x="383316" y="375392"/>
                  </a:moveTo>
                  <a:lnTo>
                    <a:pt x="379659" y="373563"/>
                  </a:lnTo>
                  <a:lnTo>
                    <a:pt x="380268" y="374782"/>
                  </a:lnTo>
                  <a:lnTo>
                    <a:pt x="382707" y="376001"/>
                  </a:lnTo>
                  <a:lnTo>
                    <a:pt x="383926" y="376611"/>
                  </a:lnTo>
                  <a:lnTo>
                    <a:pt x="383316" y="375392"/>
                  </a:lnTo>
                  <a:close/>
                  <a:moveTo>
                    <a:pt x="508284" y="374173"/>
                  </a:moveTo>
                  <a:lnTo>
                    <a:pt x="505846" y="371125"/>
                  </a:lnTo>
                  <a:lnTo>
                    <a:pt x="504017" y="371125"/>
                  </a:lnTo>
                  <a:lnTo>
                    <a:pt x="508284" y="374782"/>
                  </a:lnTo>
                  <a:lnTo>
                    <a:pt x="508284" y="374173"/>
                  </a:lnTo>
                  <a:close/>
                  <a:moveTo>
                    <a:pt x="376611" y="368077"/>
                  </a:moveTo>
                  <a:lnTo>
                    <a:pt x="374172" y="365638"/>
                  </a:lnTo>
                  <a:lnTo>
                    <a:pt x="372953" y="363809"/>
                  </a:lnTo>
                  <a:lnTo>
                    <a:pt x="371124" y="363200"/>
                  </a:lnTo>
                  <a:lnTo>
                    <a:pt x="371734" y="363809"/>
                  </a:lnTo>
                  <a:lnTo>
                    <a:pt x="374172" y="366248"/>
                  </a:lnTo>
                  <a:lnTo>
                    <a:pt x="376001" y="368686"/>
                  </a:lnTo>
                  <a:lnTo>
                    <a:pt x="377220" y="369296"/>
                  </a:lnTo>
                  <a:lnTo>
                    <a:pt x="376611" y="368077"/>
                  </a:lnTo>
                  <a:close/>
                  <a:moveTo>
                    <a:pt x="374782" y="355275"/>
                  </a:moveTo>
                  <a:lnTo>
                    <a:pt x="374172" y="354665"/>
                  </a:lnTo>
                  <a:lnTo>
                    <a:pt x="374172" y="354665"/>
                  </a:lnTo>
                  <a:lnTo>
                    <a:pt x="374172" y="352837"/>
                  </a:lnTo>
                  <a:lnTo>
                    <a:pt x="375392" y="351008"/>
                  </a:lnTo>
                  <a:lnTo>
                    <a:pt x="379049" y="348569"/>
                  </a:lnTo>
                  <a:lnTo>
                    <a:pt x="379049" y="347960"/>
                  </a:lnTo>
                  <a:lnTo>
                    <a:pt x="379049" y="347960"/>
                  </a:lnTo>
                  <a:lnTo>
                    <a:pt x="377830" y="348569"/>
                  </a:lnTo>
                  <a:lnTo>
                    <a:pt x="375392" y="349789"/>
                  </a:lnTo>
                  <a:lnTo>
                    <a:pt x="374172" y="351008"/>
                  </a:lnTo>
                  <a:lnTo>
                    <a:pt x="373563" y="352227"/>
                  </a:lnTo>
                  <a:lnTo>
                    <a:pt x="372953" y="354056"/>
                  </a:lnTo>
                  <a:lnTo>
                    <a:pt x="373563" y="355275"/>
                  </a:lnTo>
                  <a:lnTo>
                    <a:pt x="374172" y="355885"/>
                  </a:lnTo>
                  <a:lnTo>
                    <a:pt x="375392" y="355885"/>
                  </a:lnTo>
                  <a:lnTo>
                    <a:pt x="374782" y="355275"/>
                  </a:lnTo>
                  <a:close/>
                  <a:moveTo>
                    <a:pt x="85832" y="348569"/>
                  </a:moveTo>
                  <a:lnTo>
                    <a:pt x="84612" y="344912"/>
                  </a:lnTo>
                  <a:lnTo>
                    <a:pt x="82784" y="341864"/>
                  </a:lnTo>
                  <a:lnTo>
                    <a:pt x="77907" y="341254"/>
                  </a:lnTo>
                  <a:lnTo>
                    <a:pt x="74859" y="342473"/>
                  </a:lnTo>
                  <a:lnTo>
                    <a:pt x="74249" y="343693"/>
                  </a:lnTo>
                  <a:lnTo>
                    <a:pt x="74859" y="346131"/>
                  </a:lnTo>
                  <a:lnTo>
                    <a:pt x="77907" y="350398"/>
                  </a:lnTo>
                  <a:lnTo>
                    <a:pt x="80955" y="351008"/>
                  </a:lnTo>
                  <a:lnTo>
                    <a:pt x="85832" y="350398"/>
                  </a:lnTo>
                  <a:lnTo>
                    <a:pt x="88270" y="354056"/>
                  </a:lnTo>
                  <a:lnTo>
                    <a:pt x="89489" y="354665"/>
                  </a:lnTo>
                  <a:lnTo>
                    <a:pt x="91928" y="355275"/>
                  </a:lnTo>
                  <a:lnTo>
                    <a:pt x="92537" y="353446"/>
                  </a:lnTo>
                  <a:lnTo>
                    <a:pt x="91318" y="350398"/>
                  </a:lnTo>
                  <a:lnTo>
                    <a:pt x="85832" y="348569"/>
                  </a:lnTo>
                  <a:close/>
                  <a:moveTo>
                    <a:pt x="68153" y="343083"/>
                  </a:moveTo>
                  <a:lnTo>
                    <a:pt x="68763" y="340645"/>
                  </a:lnTo>
                  <a:lnTo>
                    <a:pt x="67544" y="340035"/>
                  </a:lnTo>
                  <a:lnTo>
                    <a:pt x="64496" y="340035"/>
                  </a:lnTo>
                  <a:lnTo>
                    <a:pt x="64496" y="341254"/>
                  </a:lnTo>
                  <a:lnTo>
                    <a:pt x="65105" y="342473"/>
                  </a:lnTo>
                  <a:lnTo>
                    <a:pt x="65715" y="343083"/>
                  </a:lnTo>
                  <a:lnTo>
                    <a:pt x="67544" y="344302"/>
                  </a:lnTo>
                  <a:lnTo>
                    <a:pt x="68153" y="343083"/>
                  </a:lnTo>
                  <a:close/>
                  <a:moveTo>
                    <a:pt x="9022" y="316870"/>
                  </a:moveTo>
                  <a:lnTo>
                    <a:pt x="10241" y="316870"/>
                  </a:lnTo>
                  <a:lnTo>
                    <a:pt x="7803" y="313213"/>
                  </a:lnTo>
                  <a:lnTo>
                    <a:pt x="5974" y="311993"/>
                  </a:lnTo>
                  <a:lnTo>
                    <a:pt x="5974" y="312603"/>
                  </a:lnTo>
                  <a:lnTo>
                    <a:pt x="5974" y="316870"/>
                  </a:lnTo>
                  <a:lnTo>
                    <a:pt x="7803" y="317480"/>
                  </a:lnTo>
                  <a:lnTo>
                    <a:pt x="9022" y="316870"/>
                  </a:lnTo>
                  <a:close/>
                  <a:moveTo>
                    <a:pt x="276636" y="307117"/>
                  </a:moveTo>
                  <a:lnTo>
                    <a:pt x="275417" y="307117"/>
                  </a:lnTo>
                  <a:lnTo>
                    <a:pt x="273588" y="307117"/>
                  </a:lnTo>
                  <a:lnTo>
                    <a:pt x="272979" y="307117"/>
                  </a:lnTo>
                  <a:lnTo>
                    <a:pt x="276027" y="307726"/>
                  </a:lnTo>
                  <a:lnTo>
                    <a:pt x="278465" y="308945"/>
                  </a:lnTo>
                  <a:lnTo>
                    <a:pt x="276636" y="307117"/>
                  </a:lnTo>
                  <a:close/>
                  <a:moveTo>
                    <a:pt x="272369" y="307726"/>
                  </a:moveTo>
                  <a:lnTo>
                    <a:pt x="270540" y="307117"/>
                  </a:lnTo>
                  <a:lnTo>
                    <a:pt x="268712" y="305897"/>
                  </a:lnTo>
                  <a:lnTo>
                    <a:pt x="266883" y="305897"/>
                  </a:lnTo>
                  <a:lnTo>
                    <a:pt x="271150" y="307726"/>
                  </a:lnTo>
                  <a:lnTo>
                    <a:pt x="272369" y="307726"/>
                  </a:lnTo>
                  <a:close/>
                  <a:moveTo>
                    <a:pt x="5364" y="308336"/>
                  </a:moveTo>
                  <a:lnTo>
                    <a:pt x="5974" y="307117"/>
                  </a:lnTo>
                  <a:lnTo>
                    <a:pt x="5364" y="306507"/>
                  </a:lnTo>
                  <a:lnTo>
                    <a:pt x="2926" y="305288"/>
                  </a:lnTo>
                  <a:lnTo>
                    <a:pt x="3536" y="307117"/>
                  </a:lnTo>
                  <a:lnTo>
                    <a:pt x="3536" y="308336"/>
                  </a:lnTo>
                  <a:lnTo>
                    <a:pt x="4755" y="308945"/>
                  </a:lnTo>
                  <a:lnTo>
                    <a:pt x="5364" y="308336"/>
                  </a:lnTo>
                  <a:close/>
                  <a:moveTo>
                    <a:pt x="205313" y="296144"/>
                  </a:moveTo>
                  <a:lnTo>
                    <a:pt x="203484" y="293705"/>
                  </a:lnTo>
                  <a:lnTo>
                    <a:pt x="202265" y="291877"/>
                  </a:lnTo>
                  <a:lnTo>
                    <a:pt x="201046" y="289438"/>
                  </a:lnTo>
                  <a:lnTo>
                    <a:pt x="198608" y="286390"/>
                  </a:lnTo>
                  <a:lnTo>
                    <a:pt x="199217" y="288219"/>
                  </a:lnTo>
                  <a:lnTo>
                    <a:pt x="199827" y="289438"/>
                  </a:lnTo>
                  <a:lnTo>
                    <a:pt x="201046" y="290657"/>
                  </a:lnTo>
                  <a:lnTo>
                    <a:pt x="202265" y="293096"/>
                  </a:lnTo>
                  <a:lnTo>
                    <a:pt x="202875" y="294315"/>
                  </a:lnTo>
                  <a:lnTo>
                    <a:pt x="204704" y="296753"/>
                  </a:lnTo>
                  <a:lnTo>
                    <a:pt x="205313" y="296753"/>
                  </a:lnTo>
                  <a:lnTo>
                    <a:pt x="205313" y="296144"/>
                  </a:lnTo>
                  <a:close/>
                  <a:moveTo>
                    <a:pt x="304068" y="287000"/>
                  </a:moveTo>
                  <a:lnTo>
                    <a:pt x="304678" y="283952"/>
                  </a:lnTo>
                  <a:lnTo>
                    <a:pt x="303459" y="283952"/>
                  </a:lnTo>
                  <a:lnTo>
                    <a:pt x="303459" y="287000"/>
                  </a:lnTo>
                  <a:lnTo>
                    <a:pt x="304068" y="287000"/>
                  </a:lnTo>
                  <a:close/>
                  <a:moveTo>
                    <a:pt x="216286" y="277246"/>
                  </a:moveTo>
                  <a:lnTo>
                    <a:pt x="212628" y="273589"/>
                  </a:lnTo>
                  <a:lnTo>
                    <a:pt x="212019" y="273589"/>
                  </a:lnTo>
                  <a:lnTo>
                    <a:pt x="212628" y="274808"/>
                  </a:lnTo>
                  <a:lnTo>
                    <a:pt x="215676" y="277856"/>
                  </a:lnTo>
                  <a:lnTo>
                    <a:pt x="216286" y="279075"/>
                  </a:lnTo>
                  <a:lnTo>
                    <a:pt x="216286" y="277246"/>
                  </a:lnTo>
                  <a:close/>
                  <a:moveTo>
                    <a:pt x="404043" y="70592"/>
                  </a:moveTo>
                  <a:lnTo>
                    <a:pt x="404652" y="69373"/>
                  </a:lnTo>
                  <a:lnTo>
                    <a:pt x="404652" y="68153"/>
                  </a:lnTo>
                  <a:lnTo>
                    <a:pt x="404043" y="67544"/>
                  </a:lnTo>
                  <a:lnTo>
                    <a:pt x="402214" y="66934"/>
                  </a:lnTo>
                  <a:lnTo>
                    <a:pt x="402824" y="71201"/>
                  </a:lnTo>
                  <a:lnTo>
                    <a:pt x="404043" y="70592"/>
                  </a:lnTo>
                  <a:close/>
                  <a:moveTo>
                    <a:pt x="387584" y="48037"/>
                  </a:moveTo>
                  <a:lnTo>
                    <a:pt x="386974" y="46817"/>
                  </a:lnTo>
                  <a:lnTo>
                    <a:pt x="385755" y="46817"/>
                  </a:lnTo>
                  <a:lnTo>
                    <a:pt x="385145" y="47427"/>
                  </a:lnTo>
                  <a:lnTo>
                    <a:pt x="385145" y="50475"/>
                  </a:lnTo>
                  <a:lnTo>
                    <a:pt x="387584" y="48037"/>
                  </a:lnTo>
                  <a:close/>
                  <a:moveTo>
                    <a:pt x="388193" y="38283"/>
                  </a:moveTo>
                  <a:lnTo>
                    <a:pt x="383316" y="41331"/>
                  </a:lnTo>
                  <a:lnTo>
                    <a:pt x="384536" y="43769"/>
                  </a:lnTo>
                  <a:lnTo>
                    <a:pt x="386974" y="44379"/>
                  </a:lnTo>
                  <a:lnTo>
                    <a:pt x="388193" y="43160"/>
                  </a:lnTo>
                  <a:lnTo>
                    <a:pt x="393070" y="42550"/>
                  </a:lnTo>
                  <a:lnTo>
                    <a:pt x="394899" y="40112"/>
                  </a:lnTo>
                  <a:lnTo>
                    <a:pt x="393070" y="40721"/>
                  </a:lnTo>
                  <a:lnTo>
                    <a:pt x="388193" y="38283"/>
                  </a:lnTo>
                  <a:close/>
                  <a:moveTo>
                    <a:pt x="351008" y="27920"/>
                  </a:moveTo>
                  <a:lnTo>
                    <a:pt x="352227" y="24872"/>
                  </a:lnTo>
                  <a:lnTo>
                    <a:pt x="351008" y="24262"/>
                  </a:lnTo>
                  <a:lnTo>
                    <a:pt x="348569" y="25481"/>
                  </a:lnTo>
                  <a:lnTo>
                    <a:pt x="348569" y="26701"/>
                  </a:lnTo>
                  <a:lnTo>
                    <a:pt x="350398" y="29139"/>
                  </a:lnTo>
                  <a:lnTo>
                    <a:pt x="351008" y="27920"/>
                  </a:lnTo>
                  <a:close/>
                  <a:moveTo>
                    <a:pt x="366857" y="9022"/>
                  </a:moveTo>
                  <a:lnTo>
                    <a:pt x="368686" y="8413"/>
                  </a:lnTo>
                  <a:lnTo>
                    <a:pt x="368686" y="7803"/>
                  </a:lnTo>
                  <a:lnTo>
                    <a:pt x="367467" y="6584"/>
                  </a:lnTo>
                  <a:lnTo>
                    <a:pt x="365638" y="5974"/>
                  </a:lnTo>
                  <a:lnTo>
                    <a:pt x="365028" y="6584"/>
                  </a:lnTo>
                  <a:lnTo>
                    <a:pt x="364419" y="7803"/>
                  </a:lnTo>
                  <a:lnTo>
                    <a:pt x="365028" y="9632"/>
                  </a:lnTo>
                  <a:lnTo>
                    <a:pt x="366857" y="9022"/>
                  </a:lnTo>
                  <a:close/>
                  <a:moveTo>
                    <a:pt x="349179" y="8413"/>
                  </a:moveTo>
                  <a:lnTo>
                    <a:pt x="349788" y="6584"/>
                  </a:lnTo>
                  <a:lnTo>
                    <a:pt x="349788" y="5365"/>
                  </a:lnTo>
                  <a:lnTo>
                    <a:pt x="349179" y="4145"/>
                  </a:lnTo>
                  <a:lnTo>
                    <a:pt x="343692" y="2926"/>
                  </a:lnTo>
                  <a:lnTo>
                    <a:pt x="343083" y="3536"/>
                  </a:lnTo>
                  <a:lnTo>
                    <a:pt x="343083" y="5974"/>
                  </a:lnTo>
                  <a:lnTo>
                    <a:pt x="344302" y="9022"/>
                  </a:lnTo>
                  <a:lnTo>
                    <a:pt x="346131" y="9022"/>
                  </a:lnTo>
                  <a:lnTo>
                    <a:pt x="349179" y="841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0" name="Google Shape;1320;p67"/>
            <p:cNvSpPr/>
            <p:nvPr/>
          </p:nvSpPr>
          <p:spPr>
            <a:xfrm>
              <a:off x="9665007" y="3986092"/>
              <a:ext cx="11411" cy="11411"/>
            </a:xfrm>
            <a:custGeom>
              <a:rect b="b" l="l" r="r" t="t"/>
              <a:pathLst>
                <a:path extrusionOk="0" h="12192" w="12192">
                  <a:moveTo>
                    <a:pt x="13899" y="7193"/>
                  </a:moveTo>
                  <a:lnTo>
                    <a:pt x="14509" y="5974"/>
                  </a:lnTo>
                  <a:lnTo>
                    <a:pt x="13290" y="4755"/>
                  </a:lnTo>
                  <a:lnTo>
                    <a:pt x="11461" y="4145"/>
                  </a:lnTo>
                  <a:lnTo>
                    <a:pt x="8413" y="2926"/>
                  </a:lnTo>
                  <a:lnTo>
                    <a:pt x="4755" y="3536"/>
                  </a:lnTo>
                  <a:lnTo>
                    <a:pt x="2926" y="7193"/>
                  </a:lnTo>
                  <a:lnTo>
                    <a:pt x="8413" y="9632"/>
                  </a:lnTo>
                  <a:lnTo>
                    <a:pt x="13899" y="719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1" name="Google Shape;1321;p67"/>
            <p:cNvSpPr/>
            <p:nvPr/>
          </p:nvSpPr>
          <p:spPr>
            <a:xfrm>
              <a:off x="11320785" y="4278221"/>
              <a:ext cx="342339" cy="193992"/>
            </a:xfrm>
            <a:custGeom>
              <a:rect b="b" l="l" r="r" t="t"/>
              <a:pathLst>
                <a:path extrusionOk="0" h="207264" w="365760">
                  <a:moveTo>
                    <a:pt x="366857" y="199217"/>
                  </a:moveTo>
                  <a:lnTo>
                    <a:pt x="365638" y="197998"/>
                  </a:lnTo>
                  <a:lnTo>
                    <a:pt x="365029" y="195560"/>
                  </a:lnTo>
                  <a:lnTo>
                    <a:pt x="363200" y="195560"/>
                  </a:lnTo>
                  <a:lnTo>
                    <a:pt x="361370" y="196169"/>
                  </a:lnTo>
                  <a:lnTo>
                    <a:pt x="362590" y="199827"/>
                  </a:lnTo>
                  <a:lnTo>
                    <a:pt x="363809" y="199827"/>
                  </a:lnTo>
                  <a:lnTo>
                    <a:pt x="366857" y="199217"/>
                  </a:lnTo>
                  <a:close/>
                  <a:moveTo>
                    <a:pt x="149840" y="204094"/>
                  </a:moveTo>
                  <a:lnTo>
                    <a:pt x="149230" y="202875"/>
                  </a:lnTo>
                  <a:lnTo>
                    <a:pt x="146182" y="200436"/>
                  </a:lnTo>
                  <a:lnTo>
                    <a:pt x="134600" y="192512"/>
                  </a:lnTo>
                  <a:lnTo>
                    <a:pt x="132161" y="191902"/>
                  </a:lnTo>
                  <a:lnTo>
                    <a:pt x="131552" y="192512"/>
                  </a:lnTo>
                  <a:lnTo>
                    <a:pt x="130942" y="194340"/>
                  </a:lnTo>
                  <a:lnTo>
                    <a:pt x="131552" y="195560"/>
                  </a:lnTo>
                  <a:lnTo>
                    <a:pt x="134600" y="196169"/>
                  </a:lnTo>
                  <a:lnTo>
                    <a:pt x="134600" y="196779"/>
                  </a:lnTo>
                  <a:lnTo>
                    <a:pt x="136429" y="197998"/>
                  </a:lnTo>
                  <a:lnTo>
                    <a:pt x="140696" y="199217"/>
                  </a:lnTo>
                  <a:lnTo>
                    <a:pt x="143134" y="201046"/>
                  </a:lnTo>
                  <a:lnTo>
                    <a:pt x="143744" y="204094"/>
                  </a:lnTo>
                  <a:lnTo>
                    <a:pt x="145573" y="204704"/>
                  </a:lnTo>
                  <a:lnTo>
                    <a:pt x="147401" y="205313"/>
                  </a:lnTo>
                  <a:lnTo>
                    <a:pt x="149840" y="204094"/>
                  </a:lnTo>
                  <a:close/>
                  <a:moveTo>
                    <a:pt x="344912" y="163860"/>
                  </a:moveTo>
                  <a:lnTo>
                    <a:pt x="344912" y="163251"/>
                  </a:lnTo>
                  <a:lnTo>
                    <a:pt x="346130" y="161422"/>
                  </a:lnTo>
                  <a:lnTo>
                    <a:pt x="344912" y="160812"/>
                  </a:lnTo>
                  <a:lnTo>
                    <a:pt x="341864" y="160203"/>
                  </a:lnTo>
                  <a:lnTo>
                    <a:pt x="337597" y="160812"/>
                  </a:lnTo>
                  <a:lnTo>
                    <a:pt x="335768" y="162032"/>
                  </a:lnTo>
                  <a:lnTo>
                    <a:pt x="334549" y="163860"/>
                  </a:lnTo>
                  <a:lnTo>
                    <a:pt x="333329" y="163860"/>
                  </a:lnTo>
                  <a:lnTo>
                    <a:pt x="333329" y="165080"/>
                  </a:lnTo>
                  <a:lnTo>
                    <a:pt x="333938" y="167518"/>
                  </a:lnTo>
                  <a:lnTo>
                    <a:pt x="335158" y="166908"/>
                  </a:lnTo>
                  <a:lnTo>
                    <a:pt x="336377" y="167518"/>
                  </a:lnTo>
                  <a:lnTo>
                    <a:pt x="339425" y="164470"/>
                  </a:lnTo>
                  <a:lnTo>
                    <a:pt x="341254" y="164470"/>
                  </a:lnTo>
                  <a:lnTo>
                    <a:pt x="341864" y="164470"/>
                  </a:lnTo>
                  <a:lnTo>
                    <a:pt x="344912" y="163860"/>
                  </a:lnTo>
                  <a:close/>
                  <a:moveTo>
                    <a:pt x="196169" y="149840"/>
                  </a:moveTo>
                  <a:lnTo>
                    <a:pt x="195560" y="148620"/>
                  </a:lnTo>
                  <a:lnTo>
                    <a:pt x="194341" y="148011"/>
                  </a:lnTo>
                  <a:lnTo>
                    <a:pt x="188854" y="143744"/>
                  </a:lnTo>
                  <a:lnTo>
                    <a:pt x="185806" y="142524"/>
                  </a:lnTo>
                  <a:lnTo>
                    <a:pt x="182758" y="142524"/>
                  </a:lnTo>
                  <a:lnTo>
                    <a:pt x="182149" y="145572"/>
                  </a:lnTo>
                  <a:lnTo>
                    <a:pt x="182149" y="147401"/>
                  </a:lnTo>
                  <a:lnTo>
                    <a:pt x="185806" y="147401"/>
                  </a:lnTo>
                  <a:lnTo>
                    <a:pt x="188245" y="148620"/>
                  </a:lnTo>
                  <a:lnTo>
                    <a:pt x="188245" y="152278"/>
                  </a:lnTo>
                  <a:lnTo>
                    <a:pt x="189464" y="153497"/>
                  </a:lnTo>
                  <a:lnTo>
                    <a:pt x="189464" y="156545"/>
                  </a:lnTo>
                  <a:lnTo>
                    <a:pt x="196778" y="162032"/>
                  </a:lnTo>
                  <a:lnTo>
                    <a:pt x="201046" y="164470"/>
                  </a:lnTo>
                  <a:lnTo>
                    <a:pt x="205313" y="165080"/>
                  </a:lnTo>
                  <a:lnTo>
                    <a:pt x="207752" y="166299"/>
                  </a:lnTo>
                  <a:lnTo>
                    <a:pt x="210800" y="165689"/>
                  </a:lnTo>
                  <a:lnTo>
                    <a:pt x="213848" y="166908"/>
                  </a:lnTo>
                  <a:lnTo>
                    <a:pt x="216286" y="166299"/>
                  </a:lnTo>
                  <a:lnTo>
                    <a:pt x="213848" y="164470"/>
                  </a:lnTo>
                  <a:lnTo>
                    <a:pt x="213848" y="162032"/>
                  </a:lnTo>
                  <a:lnTo>
                    <a:pt x="210800" y="154107"/>
                  </a:lnTo>
                  <a:lnTo>
                    <a:pt x="208970" y="152278"/>
                  </a:lnTo>
                  <a:lnTo>
                    <a:pt x="205922" y="152888"/>
                  </a:lnTo>
                  <a:lnTo>
                    <a:pt x="202874" y="151668"/>
                  </a:lnTo>
                  <a:lnTo>
                    <a:pt x="200437" y="151668"/>
                  </a:lnTo>
                  <a:lnTo>
                    <a:pt x="196169" y="149840"/>
                  </a:lnTo>
                  <a:close/>
                  <a:moveTo>
                    <a:pt x="193730" y="119969"/>
                  </a:moveTo>
                  <a:lnTo>
                    <a:pt x="190073" y="110216"/>
                  </a:lnTo>
                  <a:lnTo>
                    <a:pt x="188854" y="109606"/>
                  </a:lnTo>
                  <a:lnTo>
                    <a:pt x="189464" y="113264"/>
                  </a:lnTo>
                  <a:lnTo>
                    <a:pt x="190073" y="115702"/>
                  </a:lnTo>
                  <a:lnTo>
                    <a:pt x="189464" y="118750"/>
                  </a:lnTo>
                  <a:lnTo>
                    <a:pt x="188854" y="122408"/>
                  </a:lnTo>
                  <a:lnTo>
                    <a:pt x="190073" y="123627"/>
                  </a:lnTo>
                  <a:lnTo>
                    <a:pt x="191293" y="122408"/>
                  </a:lnTo>
                  <a:lnTo>
                    <a:pt x="193730" y="125456"/>
                  </a:lnTo>
                  <a:lnTo>
                    <a:pt x="193730" y="124236"/>
                  </a:lnTo>
                  <a:lnTo>
                    <a:pt x="193730" y="119969"/>
                  </a:lnTo>
                  <a:close/>
                  <a:moveTo>
                    <a:pt x="133990" y="106558"/>
                  </a:moveTo>
                  <a:lnTo>
                    <a:pt x="132161" y="105948"/>
                  </a:lnTo>
                  <a:lnTo>
                    <a:pt x="129722" y="107777"/>
                  </a:lnTo>
                  <a:lnTo>
                    <a:pt x="129113" y="109606"/>
                  </a:lnTo>
                  <a:lnTo>
                    <a:pt x="128504" y="113873"/>
                  </a:lnTo>
                  <a:lnTo>
                    <a:pt x="128504" y="116312"/>
                  </a:lnTo>
                  <a:lnTo>
                    <a:pt x="130333" y="120579"/>
                  </a:lnTo>
                  <a:lnTo>
                    <a:pt x="132161" y="123627"/>
                  </a:lnTo>
                  <a:lnTo>
                    <a:pt x="133990" y="125456"/>
                  </a:lnTo>
                  <a:lnTo>
                    <a:pt x="135209" y="126675"/>
                  </a:lnTo>
                  <a:lnTo>
                    <a:pt x="140696" y="127284"/>
                  </a:lnTo>
                  <a:lnTo>
                    <a:pt x="151058" y="127894"/>
                  </a:lnTo>
                  <a:lnTo>
                    <a:pt x="156545" y="130332"/>
                  </a:lnTo>
                  <a:lnTo>
                    <a:pt x="162032" y="131552"/>
                  </a:lnTo>
                  <a:lnTo>
                    <a:pt x="164470" y="130942"/>
                  </a:lnTo>
                  <a:lnTo>
                    <a:pt x="167518" y="129723"/>
                  </a:lnTo>
                  <a:lnTo>
                    <a:pt x="168128" y="129113"/>
                  </a:lnTo>
                  <a:lnTo>
                    <a:pt x="167518" y="125456"/>
                  </a:lnTo>
                  <a:lnTo>
                    <a:pt x="166298" y="123627"/>
                  </a:lnTo>
                  <a:lnTo>
                    <a:pt x="163861" y="122408"/>
                  </a:lnTo>
                  <a:lnTo>
                    <a:pt x="162641" y="118750"/>
                  </a:lnTo>
                  <a:lnTo>
                    <a:pt x="159593" y="116312"/>
                  </a:lnTo>
                  <a:lnTo>
                    <a:pt x="154106" y="112044"/>
                  </a:lnTo>
                  <a:lnTo>
                    <a:pt x="144353" y="112044"/>
                  </a:lnTo>
                  <a:lnTo>
                    <a:pt x="140696" y="112654"/>
                  </a:lnTo>
                  <a:lnTo>
                    <a:pt x="133990" y="106558"/>
                  </a:lnTo>
                  <a:close/>
                  <a:moveTo>
                    <a:pt x="149840" y="95585"/>
                  </a:moveTo>
                  <a:lnTo>
                    <a:pt x="146792" y="96804"/>
                  </a:lnTo>
                  <a:lnTo>
                    <a:pt x="146792" y="98633"/>
                  </a:lnTo>
                  <a:lnTo>
                    <a:pt x="149230" y="99243"/>
                  </a:lnTo>
                  <a:lnTo>
                    <a:pt x="151669" y="100462"/>
                  </a:lnTo>
                  <a:lnTo>
                    <a:pt x="152278" y="102291"/>
                  </a:lnTo>
                  <a:lnTo>
                    <a:pt x="152278" y="102291"/>
                  </a:lnTo>
                  <a:lnTo>
                    <a:pt x="153497" y="101681"/>
                  </a:lnTo>
                  <a:lnTo>
                    <a:pt x="155936" y="102900"/>
                  </a:lnTo>
                  <a:lnTo>
                    <a:pt x="157154" y="101072"/>
                  </a:lnTo>
                  <a:lnTo>
                    <a:pt x="154717" y="98024"/>
                  </a:lnTo>
                  <a:lnTo>
                    <a:pt x="152278" y="96195"/>
                  </a:lnTo>
                  <a:lnTo>
                    <a:pt x="151669" y="96195"/>
                  </a:lnTo>
                  <a:lnTo>
                    <a:pt x="149840" y="95585"/>
                  </a:lnTo>
                  <a:close/>
                  <a:moveTo>
                    <a:pt x="115702" y="100462"/>
                  </a:moveTo>
                  <a:lnTo>
                    <a:pt x="117530" y="99243"/>
                  </a:lnTo>
                  <a:lnTo>
                    <a:pt x="117530" y="96804"/>
                  </a:lnTo>
                  <a:lnTo>
                    <a:pt x="115702" y="96804"/>
                  </a:lnTo>
                  <a:lnTo>
                    <a:pt x="115093" y="95585"/>
                  </a:lnTo>
                  <a:lnTo>
                    <a:pt x="113873" y="95585"/>
                  </a:lnTo>
                  <a:lnTo>
                    <a:pt x="112045" y="96804"/>
                  </a:lnTo>
                  <a:lnTo>
                    <a:pt x="110825" y="98633"/>
                  </a:lnTo>
                  <a:lnTo>
                    <a:pt x="111434" y="99852"/>
                  </a:lnTo>
                  <a:lnTo>
                    <a:pt x="113873" y="99852"/>
                  </a:lnTo>
                  <a:lnTo>
                    <a:pt x="115093" y="100462"/>
                  </a:lnTo>
                  <a:lnTo>
                    <a:pt x="115702" y="100462"/>
                  </a:lnTo>
                  <a:close/>
                  <a:moveTo>
                    <a:pt x="64496" y="86441"/>
                  </a:moveTo>
                  <a:lnTo>
                    <a:pt x="63886" y="85222"/>
                  </a:lnTo>
                  <a:lnTo>
                    <a:pt x="62057" y="84003"/>
                  </a:lnTo>
                  <a:lnTo>
                    <a:pt x="60838" y="84003"/>
                  </a:lnTo>
                  <a:lnTo>
                    <a:pt x="57790" y="84612"/>
                  </a:lnTo>
                  <a:lnTo>
                    <a:pt x="58400" y="85222"/>
                  </a:lnTo>
                  <a:lnTo>
                    <a:pt x="62057" y="87051"/>
                  </a:lnTo>
                  <a:lnTo>
                    <a:pt x="63886" y="87660"/>
                  </a:lnTo>
                  <a:lnTo>
                    <a:pt x="64496" y="86441"/>
                  </a:lnTo>
                  <a:close/>
                  <a:moveTo>
                    <a:pt x="83393" y="88880"/>
                  </a:moveTo>
                  <a:lnTo>
                    <a:pt x="85222" y="87660"/>
                  </a:lnTo>
                  <a:lnTo>
                    <a:pt x="84613" y="86441"/>
                  </a:lnTo>
                  <a:lnTo>
                    <a:pt x="84002" y="83393"/>
                  </a:lnTo>
                  <a:lnTo>
                    <a:pt x="81565" y="87660"/>
                  </a:lnTo>
                  <a:lnTo>
                    <a:pt x="82174" y="88880"/>
                  </a:lnTo>
                  <a:lnTo>
                    <a:pt x="83393" y="88880"/>
                  </a:lnTo>
                  <a:close/>
                  <a:moveTo>
                    <a:pt x="80345" y="83393"/>
                  </a:moveTo>
                  <a:lnTo>
                    <a:pt x="80345" y="82174"/>
                  </a:lnTo>
                  <a:lnTo>
                    <a:pt x="80345" y="80955"/>
                  </a:lnTo>
                  <a:lnTo>
                    <a:pt x="79126" y="80345"/>
                  </a:lnTo>
                  <a:lnTo>
                    <a:pt x="81565" y="78516"/>
                  </a:lnTo>
                  <a:lnTo>
                    <a:pt x="80954" y="77907"/>
                  </a:lnTo>
                  <a:lnTo>
                    <a:pt x="77297" y="76688"/>
                  </a:lnTo>
                  <a:lnTo>
                    <a:pt x="76078" y="77907"/>
                  </a:lnTo>
                  <a:lnTo>
                    <a:pt x="74858" y="78516"/>
                  </a:lnTo>
                  <a:lnTo>
                    <a:pt x="74249" y="79126"/>
                  </a:lnTo>
                  <a:lnTo>
                    <a:pt x="73640" y="79736"/>
                  </a:lnTo>
                  <a:lnTo>
                    <a:pt x="73030" y="82784"/>
                  </a:lnTo>
                  <a:lnTo>
                    <a:pt x="74249" y="85222"/>
                  </a:lnTo>
                  <a:lnTo>
                    <a:pt x="76688" y="86441"/>
                  </a:lnTo>
                  <a:lnTo>
                    <a:pt x="80345" y="83393"/>
                  </a:lnTo>
                  <a:close/>
                  <a:moveTo>
                    <a:pt x="55961" y="84612"/>
                  </a:moveTo>
                  <a:lnTo>
                    <a:pt x="54133" y="82174"/>
                  </a:lnTo>
                  <a:lnTo>
                    <a:pt x="54742" y="79126"/>
                  </a:lnTo>
                  <a:lnTo>
                    <a:pt x="55961" y="78516"/>
                  </a:lnTo>
                  <a:lnTo>
                    <a:pt x="57181" y="75468"/>
                  </a:lnTo>
                  <a:lnTo>
                    <a:pt x="56570" y="73030"/>
                  </a:lnTo>
                  <a:lnTo>
                    <a:pt x="55352" y="73640"/>
                  </a:lnTo>
                  <a:lnTo>
                    <a:pt x="51085" y="77297"/>
                  </a:lnTo>
                  <a:lnTo>
                    <a:pt x="50474" y="79126"/>
                  </a:lnTo>
                  <a:lnTo>
                    <a:pt x="54133" y="84003"/>
                  </a:lnTo>
                  <a:lnTo>
                    <a:pt x="55961" y="85222"/>
                  </a:lnTo>
                  <a:lnTo>
                    <a:pt x="55961" y="84612"/>
                  </a:lnTo>
                  <a:close/>
                  <a:moveTo>
                    <a:pt x="135209" y="76688"/>
                  </a:moveTo>
                  <a:lnTo>
                    <a:pt x="133990" y="74249"/>
                  </a:lnTo>
                  <a:lnTo>
                    <a:pt x="133990" y="73030"/>
                  </a:lnTo>
                  <a:lnTo>
                    <a:pt x="132161" y="71811"/>
                  </a:lnTo>
                  <a:lnTo>
                    <a:pt x="130942" y="72420"/>
                  </a:lnTo>
                  <a:lnTo>
                    <a:pt x="130333" y="74249"/>
                  </a:lnTo>
                  <a:lnTo>
                    <a:pt x="130942" y="75468"/>
                  </a:lnTo>
                  <a:lnTo>
                    <a:pt x="133381" y="77297"/>
                  </a:lnTo>
                  <a:lnTo>
                    <a:pt x="135209" y="76688"/>
                  </a:lnTo>
                  <a:close/>
                  <a:moveTo>
                    <a:pt x="171785" y="69372"/>
                  </a:moveTo>
                  <a:lnTo>
                    <a:pt x="170566" y="69372"/>
                  </a:lnTo>
                  <a:lnTo>
                    <a:pt x="169957" y="69982"/>
                  </a:lnTo>
                  <a:lnTo>
                    <a:pt x="168737" y="69982"/>
                  </a:lnTo>
                  <a:lnTo>
                    <a:pt x="166909" y="69982"/>
                  </a:lnTo>
                  <a:lnTo>
                    <a:pt x="166298" y="71201"/>
                  </a:lnTo>
                  <a:lnTo>
                    <a:pt x="169957" y="77907"/>
                  </a:lnTo>
                  <a:lnTo>
                    <a:pt x="168128" y="80955"/>
                  </a:lnTo>
                  <a:lnTo>
                    <a:pt x="170566" y="94366"/>
                  </a:lnTo>
                  <a:lnTo>
                    <a:pt x="173005" y="101681"/>
                  </a:lnTo>
                  <a:lnTo>
                    <a:pt x="177881" y="106558"/>
                  </a:lnTo>
                  <a:lnTo>
                    <a:pt x="177881" y="107777"/>
                  </a:lnTo>
                  <a:lnTo>
                    <a:pt x="182758" y="110825"/>
                  </a:lnTo>
                  <a:lnTo>
                    <a:pt x="186416" y="118750"/>
                  </a:lnTo>
                  <a:lnTo>
                    <a:pt x="187634" y="119360"/>
                  </a:lnTo>
                  <a:lnTo>
                    <a:pt x="188245" y="118140"/>
                  </a:lnTo>
                  <a:lnTo>
                    <a:pt x="188245" y="114483"/>
                  </a:lnTo>
                  <a:lnTo>
                    <a:pt x="185197" y="107777"/>
                  </a:lnTo>
                  <a:lnTo>
                    <a:pt x="185806" y="102900"/>
                  </a:lnTo>
                  <a:lnTo>
                    <a:pt x="184586" y="101072"/>
                  </a:lnTo>
                  <a:lnTo>
                    <a:pt x="184586" y="99243"/>
                  </a:lnTo>
                  <a:lnTo>
                    <a:pt x="183368" y="94366"/>
                  </a:lnTo>
                  <a:lnTo>
                    <a:pt x="179710" y="90099"/>
                  </a:lnTo>
                  <a:lnTo>
                    <a:pt x="177881" y="89489"/>
                  </a:lnTo>
                  <a:lnTo>
                    <a:pt x="176662" y="87660"/>
                  </a:lnTo>
                  <a:lnTo>
                    <a:pt x="177881" y="84003"/>
                  </a:lnTo>
                  <a:lnTo>
                    <a:pt x="179101" y="82784"/>
                  </a:lnTo>
                  <a:lnTo>
                    <a:pt x="179710" y="80955"/>
                  </a:lnTo>
                  <a:lnTo>
                    <a:pt x="171785" y="69372"/>
                  </a:lnTo>
                  <a:close/>
                  <a:moveTo>
                    <a:pt x="70592" y="66324"/>
                  </a:moveTo>
                  <a:lnTo>
                    <a:pt x="66934" y="65105"/>
                  </a:lnTo>
                  <a:lnTo>
                    <a:pt x="65714" y="63276"/>
                  </a:lnTo>
                  <a:lnTo>
                    <a:pt x="65714" y="57180"/>
                  </a:lnTo>
                  <a:lnTo>
                    <a:pt x="62057" y="55352"/>
                  </a:lnTo>
                  <a:lnTo>
                    <a:pt x="60229" y="56571"/>
                  </a:lnTo>
                  <a:lnTo>
                    <a:pt x="56570" y="60838"/>
                  </a:lnTo>
                  <a:lnTo>
                    <a:pt x="55352" y="63276"/>
                  </a:lnTo>
                  <a:lnTo>
                    <a:pt x="52304" y="65105"/>
                  </a:lnTo>
                  <a:lnTo>
                    <a:pt x="51694" y="66934"/>
                  </a:lnTo>
                  <a:lnTo>
                    <a:pt x="51694" y="69372"/>
                  </a:lnTo>
                  <a:lnTo>
                    <a:pt x="54133" y="69982"/>
                  </a:lnTo>
                  <a:lnTo>
                    <a:pt x="55961" y="67544"/>
                  </a:lnTo>
                  <a:lnTo>
                    <a:pt x="61448" y="66934"/>
                  </a:lnTo>
                  <a:lnTo>
                    <a:pt x="63277" y="67544"/>
                  </a:lnTo>
                  <a:lnTo>
                    <a:pt x="63277" y="69982"/>
                  </a:lnTo>
                  <a:lnTo>
                    <a:pt x="63886" y="74249"/>
                  </a:lnTo>
                  <a:lnTo>
                    <a:pt x="65714" y="76078"/>
                  </a:lnTo>
                  <a:lnTo>
                    <a:pt x="68762" y="77297"/>
                  </a:lnTo>
                  <a:lnTo>
                    <a:pt x="71201" y="80955"/>
                  </a:lnTo>
                  <a:lnTo>
                    <a:pt x="71810" y="79126"/>
                  </a:lnTo>
                  <a:lnTo>
                    <a:pt x="73030" y="79126"/>
                  </a:lnTo>
                  <a:lnTo>
                    <a:pt x="74249" y="76688"/>
                  </a:lnTo>
                  <a:lnTo>
                    <a:pt x="72421" y="69372"/>
                  </a:lnTo>
                  <a:lnTo>
                    <a:pt x="70592" y="66324"/>
                  </a:lnTo>
                  <a:close/>
                  <a:moveTo>
                    <a:pt x="30968" y="63886"/>
                  </a:moveTo>
                  <a:lnTo>
                    <a:pt x="31577" y="60838"/>
                  </a:lnTo>
                  <a:lnTo>
                    <a:pt x="30968" y="55352"/>
                  </a:lnTo>
                  <a:lnTo>
                    <a:pt x="29749" y="55961"/>
                  </a:lnTo>
                  <a:lnTo>
                    <a:pt x="29749" y="57180"/>
                  </a:lnTo>
                  <a:lnTo>
                    <a:pt x="29138" y="59619"/>
                  </a:lnTo>
                  <a:lnTo>
                    <a:pt x="30358" y="64496"/>
                  </a:lnTo>
                  <a:lnTo>
                    <a:pt x="30968" y="63886"/>
                  </a:lnTo>
                  <a:close/>
                  <a:moveTo>
                    <a:pt x="50474" y="61448"/>
                  </a:moveTo>
                  <a:lnTo>
                    <a:pt x="51694" y="60228"/>
                  </a:lnTo>
                  <a:lnTo>
                    <a:pt x="51694" y="57790"/>
                  </a:lnTo>
                  <a:lnTo>
                    <a:pt x="51694" y="54742"/>
                  </a:lnTo>
                  <a:lnTo>
                    <a:pt x="50474" y="52304"/>
                  </a:lnTo>
                  <a:lnTo>
                    <a:pt x="49256" y="51084"/>
                  </a:lnTo>
                  <a:lnTo>
                    <a:pt x="46208" y="51694"/>
                  </a:lnTo>
                  <a:lnTo>
                    <a:pt x="43769" y="54742"/>
                  </a:lnTo>
                  <a:lnTo>
                    <a:pt x="43769" y="57790"/>
                  </a:lnTo>
                  <a:lnTo>
                    <a:pt x="46208" y="61448"/>
                  </a:lnTo>
                  <a:lnTo>
                    <a:pt x="49865" y="61448"/>
                  </a:lnTo>
                  <a:lnTo>
                    <a:pt x="50474" y="61448"/>
                  </a:lnTo>
                  <a:close/>
                  <a:moveTo>
                    <a:pt x="34625" y="54132"/>
                  </a:moveTo>
                  <a:lnTo>
                    <a:pt x="35845" y="52304"/>
                  </a:lnTo>
                  <a:lnTo>
                    <a:pt x="38893" y="48036"/>
                  </a:lnTo>
                  <a:lnTo>
                    <a:pt x="39502" y="46208"/>
                  </a:lnTo>
                  <a:lnTo>
                    <a:pt x="36454" y="44988"/>
                  </a:lnTo>
                  <a:lnTo>
                    <a:pt x="34016" y="41940"/>
                  </a:lnTo>
                  <a:lnTo>
                    <a:pt x="31577" y="40721"/>
                  </a:lnTo>
                  <a:lnTo>
                    <a:pt x="29749" y="43160"/>
                  </a:lnTo>
                  <a:lnTo>
                    <a:pt x="29749" y="45598"/>
                  </a:lnTo>
                  <a:lnTo>
                    <a:pt x="32797" y="49256"/>
                  </a:lnTo>
                  <a:lnTo>
                    <a:pt x="32186" y="51694"/>
                  </a:lnTo>
                  <a:lnTo>
                    <a:pt x="33406" y="52304"/>
                  </a:lnTo>
                  <a:lnTo>
                    <a:pt x="34016" y="54742"/>
                  </a:lnTo>
                  <a:lnTo>
                    <a:pt x="34625" y="54132"/>
                  </a:lnTo>
                  <a:close/>
                  <a:moveTo>
                    <a:pt x="141305" y="77907"/>
                  </a:moveTo>
                  <a:lnTo>
                    <a:pt x="140696" y="74859"/>
                  </a:lnTo>
                  <a:lnTo>
                    <a:pt x="138866" y="72420"/>
                  </a:lnTo>
                  <a:lnTo>
                    <a:pt x="141305" y="69372"/>
                  </a:lnTo>
                  <a:lnTo>
                    <a:pt x="127894" y="57790"/>
                  </a:lnTo>
                  <a:lnTo>
                    <a:pt x="126065" y="56571"/>
                  </a:lnTo>
                  <a:lnTo>
                    <a:pt x="123626" y="55961"/>
                  </a:lnTo>
                  <a:lnTo>
                    <a:pt x="120578" y="53523"/>
                  </a:lnTo>
                  <a:lnTo>
                    <a:pt x="117530" y="52913"/>
                  </a:lnTo>
                  <a:lnTo>
                    <a:pt x="114482" y="50475"/>
                  </a:lnTo>
                  <a:lnTo>
                    <a:pt x="113264" y="48646"/>
                  </a:lnTo>
                  <a:lnTo>
                    <a:pt x="109606" y="46208"/>
                  </a:lnTo>
                  <a:lnTo>
                    <a:pt x="105949" y="41331"/>
                  </a:lnTo>
                  <a:lnTo>
                    <a:pt x="96805" y="39502"/>
                  </a:lnTo>
                  <a:lnTo>
                    <a:pt x="97414" y="40721"/>
                  </a:lnTo>
                  <a:lnTo>
                    <a:pt x="99853" y="43160"/>
                  </a:lnTo>
                  <a:lnTo>
                    <a:pt x="100462" y="47427"/>
                  </a:lnTo>
                  <a:lnTo>
                    <a:pt x="103510" y="49865"/>
                  </a:lnTo>
                  <a:lnTo>
                    <a:pt x="106558" y="53523"/>
                  </a:lnTo>
                  <a:lnTo>
                    <a:pt x="107777" y="54132"/>
                  </a:lnTo>
                  <a:lnTo>
                    <a:pt x="108997" y="55352"/>
                  </a:lnTo>
                  <a:lnTo>
                    <a:pt x="111434" y="58400"/>
                  </a:lnTo>
                  <a:lnTo>
                    <a:pt x="116312" y="60838"/>
                  </a:lnTo>
                  <a:lnTo>
                    <a:pt x="121189" y="64496"/>
                  </a:lnTo>
                  <a:lnTo>
                    <a:pt x="123017" y="65105"/>
                  </a:lnTo>
                  <a:lnTo>
                    <a:pt x="124846" y="66934"/>
                  </a:lnTo>
                  <a:lnTo>
                    <a:pt x="133990" y="71201"/>
                  </a:lnTo>
                  <a:lnTo>
                    <a:pt x="137038" y="75468"/>
                  </a:lnTo>
                  <a:lnTo>
                    <a:pt x="141305" y="78516"/>
                  </a:lnTo>
                  <a:lnTo>
                    <a:pt x="141305" y="77907"/>
                  </a:lnTo>
                  <a:close/>
                  <a:moveTo>
                    <a:pt x="8413" y="21824"/>
                  </a:moveTo>
                  <a:lnTo>
                    <a:pt x="9632" y="19995"/>
                  </a:lnTo>
                  <a:lnTo>
                    <a:pt x="5365" y="16947"/>
                  </a:lnTo>
                  <a:lnTo>
                    <a:pt x="4145" y="18776"/>
                  </a:lnTo>
                  <a:lnTo>
                    <a:pt x="2926" y="21824"/>
                  </a:lnTo>
                  <a:lnTo>
                    <a:pt x="5365" y="23043"/>
                  </a:lnTo>
                  <a:lnTo>
                    <a:pt x="8413" y="21824"/>
                  </a:lnTo>
                  <a:close/>
                  <a:moveTo>
                    <a:pt x="63886" y="30968"/>
                  </a:moveTo>
                  <a:lnTo>
                    <a:pt x="63277" y="30358"/>
                  </a:lnTo>
                  <a:lnTo>
                    <a:pt x="61448" y="30358"/>
                  </a:lnTo>
                  <a:lnTo>
                    <a:pt x="59009" y="29139"/>
                  </a:lnTo>
                  <a:lnTo>
                    <a:pt x="54742" y="24262"/>
                  </a:lnTo>
                  <a:lnTo>
                    <a:pt x="53522" y="22433"/>
                  </a:lnTo>
                  <a:lnTo>
                    <a:pt x="52304" y="16337"/>
                  </a:lnTo>
                  <a:lnTo>
                    <a:pt x="49865" y="13899"/>
                  </a:lnTo>
                  <a:lnTo>
                    <a:pt x="41330" y="9022"/>
                  </a:lnTo>
                  <a:lnTo>
                    <a:pt x="36454" y="4145"/>
                  </a:lnTo>
                  <a:lnTo>
                    <a:pt x="32186" y="2926"/>
                  </a:lnTo>
                  <a:lnTo>
                    <a:pt x="30968" y="4145"/>
                  </a:lnTo>
                  <a:lnTo>
                    <a:pt x="30968" y="7193"/>
                  </a:lnTo>
                  <a:lnTo>
                    <a:pt x="32186" y="9022"/>
                  </a:lnTo>
                  <a:lnTo>
                    <a:pt x="38282" y="14508"/>
                  </a:lnTo>
                  <a:lnTo>
                    <a:pt x="44989" y="24872"/>
                  </a:lnTo>
                  <a:lnTo>
                    <a:pt x="51085" y="30968"/>
                  </a:lnTo>
                  <a:lnTo>
                    <a:pt x="55961" y="31577"/>
                  </a:lnTo>
                  <a:lnTo>
                    <a:pt x="58400" y="31577"/>
                  </a:lnTo>
                  <a:lnTo>
                    <a:pt x="58400" y="32187"/>
                  </a:lnTo>
                  <a:lnTo>
                    <a:pt x="59009" y="33406"/>
                  </a:lnTo>
                  <a:lnTo>
                    <a:pt x="62057" y="34625"/>
                  </a:lnTo>
                  <a:lnTo>
                    <a:pt x="65105" y="32187"/>
                  </a:lnTo>
                  <a:lnTo>
                    <a:pt x="63886" y="3096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2" name="Google Shape;1322;p67"/>
            <p:cNvSpPr/>
            <p:nvPr/>
          </p:nvSpPr>
          <p:spPr>
            <a:xfrm>
              <a:off x="6549154" y="3976963"/>
              <a:ext cx="34234" cy="62762"/>
            </a:xfrm>
            <a:custGeom>
              <a:rect b="b" l="l" r="r" t="t"/>
              <a:pathLst>
                <a:path extrusionOk="0" h="67056" w="36576">
                  <a:moveTo>
                    <a:pt x="9022" y="63886"/>
                  </a:moveTo>
                  <a:lnTo>
                    <a:pt x="12070" y="59009"/>
                  </a:lnTo>
                  <a:lnTo>
                    <a:pt x="12070" y="55961"/>
                  </a:lnTo>
                  <a:lnTo>
                    <a:pt x="10241" y="52913"/>
                  </a:lnTo>
                  <a:lnTo>
                    <a:pt x="7803" y="52913"/>
                  </a:lnTo>
                  <a:lnTo>
                    <a:pt x="4755" y="55352"/>
                  </a:lnTo>
                  <a:lnTo>
                    <a:pt x="2926" y="57790"/>
                  </a:lnTo>
                  <a:lnTo>
                    <a:pt x="2926" y="59619"/>
                  </a:lnTo>
                  <a:lnTo>
                    <a:pt x="3536" y="63886"/>
                  </a:lnTo>
                  <a:lnTo>
                    <a:pt x="4145" y="65715"/>
                  </a:lnTo>
                  <a:lnTo>
                    <a:pt x="5974" y="66934"/>
                  </a:lnTo>
                  <a:lnTo>
                    <a:pt x="9022" y="63886"/>
                  </a:lnTo>
                  <a:close/>
                  <a:moveTo>
                    <a:pt x="35235" y="7803"/>
                  </a:moveTo>
                  <a:lnTo>
                    <a:pt x="36454" y="5364"/>
                  </a:lnTo>
                  <a:lnTo>
                    <a:pt x="36454" y="4145"/>
                  </a:lnTo>
                  <a:lnTo>
                    <a:pt x="35845" y="3536"/>
                  </a:lnTo>
                  <a:lnTo>
                    <a:pt x="35235" y="2926"/>
                  </a:lnTo>
                  <a:lnTo>
                    <a:pt x="34016" y="3536"/>
                  </a:lnTo>
                  <a:lnTo>
                    <a:pt x="32187" y="6584"/>
                  </a:lnTo>
                  <a:lnTo>
                    <a:pt x="32797" y="7803"/>
                  </a:lnTo>
                  <a:lnTo>
                    <a:pt x="34016" y="9022"/>
                  </a:lnTo>
                  <a:lnTo>
                    <a:pt x="35235" y="780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3" name="Google Shape;1323;p67"/>
            <p:cNvSpPr/>
            <p:nvPr/>
          </p:nvSpPr>
          <p:spPr>
            <a:xfrm>
              <a:off x="4346774" y="3382435"/>
              <a:ext cx="5706" cy="5706"/>
            </a:xfrm>
            <a:custGeom>
              <a:rect b="b" l="l" r="r" t="t"/>
              <a:pathLst>
                <a:path extrusionOk="0" h="6096" w="6096">
                  <a:moveTo>
                    <a:pt x="2926" y="2926"/>
                  </a:moveTo>
                  <a:lnTo>
                    <a:pt x="2926" y="2926"/>
                  </a:lnTo>
                  <a:lnTo>
                    <a:pt x="4145" y="4145"/>
                  </a:lnTo>
                  <a:lnTo>
                    <a:pt x="5974" y="4755"/>
                  </a:lnTo>
                  <a:lnTo>
                    <a:pt x="6584" y="4145"/>
                  </a:lnTo>
                  <a:lnTo>
                    <a:pt x="6584" y="2926"/>
                  </a:lnTo>
                  <a:lnTo>
                    <a:pt x="2926"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4" name="Google Shape;1324;p67"/>
            <p:cNvSpPr/>
            <p:nvPr/>
          </p:nvSpPr>
          <p:spPr>
            <a:xfrm>
              <a:off x="8115353" y="4204048"/>
              <a:ext cx="5706" cy="11411"/>
            </a:xfrm>
            <a:custGeom>
              <a:rect b="b" l="l" r="r" t="t"/>
              <a:pathLst>
                <a:path extrusionOk="0" h="12192" w="6096">
                  <a:moveTo>
                    <a:pt x="8413" y="7803"/>
                  </a:moveTo>
                  <a:lnTo>
                    <a:pt x="5365" y="2926"/>
                  </a:lnTo>
                  <a:lnTo>
                    <a:pt x="2926" y="4755"/>
                  </a:lnTo>
                  <a:lnTo>
                    <a:pt x="4146" y="6584"/>
                  </a:lnTo>
                  <a:lnTo>
                    <a:pt x="5974" y="7803"/>
                  </a:lnTo>
                  <a:lnTo>
                    <a:pt x="6584" y="10241"/>
                  </a:lnTo>
                  <a:lnTo>
                    <a:pt x="8413" y="11460"/>
                  </a:lnTo>
                  <a:lnTo>
                    <a:pt x="8413" y="780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5" name="Google Shape;1325;p67"/>
            <p:cNvSpPr/>
            <p:nvPr/>
          </p:nvSpPr>
          <p:spPr>
            <a:xfrm>
              <a:off x="4070051" y="3241505"/>
              <a:ext cx="22823" cy="11411"/>
            </a:xfrm>
            <a:custGeom>
              <a:rect b="b" l="l" r="r" t="t"/>
              <a:pathLst>
                <a:path extrusionOk="0" h="12192" w="24384">
                  <a:moveTo>
                    <a:pt x="3536" y="6584"/>
                  </a:moveTo>
                  <a:lnTo>
                    <a:pt x="2926" y="9022"/>
                  </a:lnTo>
                  <a:lnTo>
                    <a:pt x="2926" y="10241"/>
                  </a:lnTo>
                  <a:lnTo>
                    <a:pt x="4145" y="10851"/>
                  </a:lnTo>
                  <a:lnTo>
                    <a:pt x="7803" y="10241"/>
                  </a:lnTo>
                  <a:lnTo>
                    <a:pt x="8413" y="9632"/>
                  </a:lnTo>
                  <a:lnTo>
                    <a:pt x="9632" y="9022"/>
                  </a:lnTo>
                  <a:lnTo>
                    <a:pt x="9632" y="8412"/>
                  </a:lnTo>
                  <a:lnTo>
                    <a:pt x="7193" y="9022"/>
                  </a:lnTo>
                  <a:lnTo>
                    <a:pt x="3536" y="6584"/>
                  </a:lnTo>
                  <a:close/>
                  <a:moveTo>
                    <a:pt x="25481" y="10241"/>
                  </a:moveTo>
                  <a:lnTo>
                    <a:pt x="26701" y="9022"/>
                  </a:lnTo>
                  <a:lnTo>
                    <a:pt x="25481" y="7803"/>
                  </a:lnTo>
                  <a:lnTo>
                    <a:pt x="21214" y="6584"/>
                  </a:lnTo>
                  <a:lnTo>
                    <a:pt x="19995" y="7193"/>
                  </a:lnTo>
                  <a:lnTo>
                    <a:pt x="19995" y="9022"/>
                  </a:lnTo>
                  <a:lnTo>
                    <a:pt x="23653" y="9022"/>
                  </a:lnTo>
                  <a:lnTo>
                    <a:pt x="25481" y="10851"/>
                  </a:lnTo>
                  <a:lnTo>
                    <a:pt x="25481" y="10241"/>
                  </a:lnTo>
                  <a:close/>
                  <a:moveTo>
                    <a:pt x="18776" y="7193"/>
                  </a:moveTo>
                  <a:lnTo>
                    <a:pt x="18166" y="6584"/>
                  </a:lnTo>
                  <a:lnTo>
                    <a:pt x="17557" y="2926"/>
                  </a:lnTo>
                  <a:lnTo>
                    <a:pt x="14509" y="2926"/>
                  </a:lnTo>
                  <a:lnTo>
                    <a:pt x="14509" y="4145"/>
                  </a:lnTo>
                  <a:lnTo>
                    <a:pt x="15118" y="5364"/>
                  </a:lnTo>
                  <a:lnTo>
                    <a:pt x="15728" y="5364"/>
                  </a:lnTo>
                  <a:lnTo>
                    <a:pt x="16337" y="6584"/>
                  </a:lnTo>
                  <a:lnTo>
                    <a:pt x="18166" y="7803"/>
                  </a:lnTo>
                  <a:lnTo>
                    <a:pt x="18776" y="719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6" name="Google Shape;1326;p67"/>
            <p:cNvSpPr/>
            <p:nvPr/>
          </p:nvSpPr>
          <p:spPr>
            <a:xfrm>
              <a:off x="828674" y="4712421"/>
              <a:ext cx="22823" cy="108407"/>
            </a:xfrm>
            <a:custGeom>
              <a:rect b="b" l="l" r="r" t="t"/>
              <a:pathLst>
                <a:path extrusionOk="0" h="115824" w="24384">
                  <a:moveTo>
                    <a:pt x="19995" y="108997"/>
                  </a:moveTo>
                  <a:lnTo>
                    <a:pt x="19995" y="108997"/>
                  </a:lnTo>
                  <a:lnTo>
                    <a:pt x="18776" y="110825"/>
                  </a:lnTo>
                  <a:lnTo>
                    <a:pt x="18776" y="112045"/>
                  </a:lnTo>
                  <a:lnTo>
                    <a:pt x="21214" y="114483"/>
                  </a:lnTo>
                  <a:lnTo>
                    <a:pt x="19995" y="108997"/>
                  </a:lnTo>
                  <a:close/>
                  <a:moveTo>
                    <a:pt x="10241" y="103510"/>
                  </a:moveTo>
                  <a:lnTo>
                    <a:pt x="9022" y="103510"/>
                  </a:lnTo>
                  <a:lnTo>
                    <a:pt x="10241" y="102901"/>
                  </a:lnTo>
                  <a:lnTo>
                    <a:pt x="7803" y="101681"/>
                  </a:lnTo>
                  <a:lnTo>
                    <a:pt x="5364" y="101681"/>
                  </a:lnTo>
                  <a:lnTo>
                    <a:pt x="4145" y="101072"/>
                  </a:lnTo>
                  <a:lnTo>
                    <a:pt x="4145" y="99853"/>
                  </a:lnTo>
                  <a:lnTo>
                    <a:pt x="2926" y="101681"/>
                  </a:lnTo>
                  <a:lnTo>
                    <a:pt x="4145" y="103510"/>
                  </a:lnTo>
                  <a:lnTo>
                    <a:pt x="9632" y="105949"/>
                  </a:lnTo>
                  <a:lnTo>
                    <a:pt x="11460" y="107168"/>
                  </a:lnTo>
                  <a:lnTo>
                    <a:pt x="12680" y="103510"/>
                  </a:lnTo>
                  <a:lnTo>
                    <a:pt x="12680" y="102291"/>
                  </a:lnTo>
                  <a:lnTo>
                    <a:pt x="10851" y="102901"/>
                  </a:lnTo>
                  <a:lnTo>
                    <a:pt x="10851" y="103510"/>
                  </a:lnTo>
                  <a:lnTo>
                    <a:pt x="10241" y="103510"/>
                  </a:lnTo>
                  <a:close/>
                  <a:moveTo>
                    <a:pt x="25481" y="5974"/>
                  </a:moveTo>
                  <a:lnTo>
                    <a:pt x="26091" y="4755"/>
                  </a:lnTo>
                  <a:lnTo>
                    <a:pt x="26091" y="3536"/>
                  </a:lnTo>
                  <a:lnTo>
                    <a:pt x="24262" y="2926"/>
                  </a:lnTo>
                  <a:lnTo>
                    <a:pt x="23652" y="2926"/>
                  </a:lnTo>
                  <a:lnTo>
                    <a:pt x="21824" y="5974"/>
                  </a:lnTo>
                  <a:lnTo>
                    <a:pt x="22433" y="6584"/>
                  </a:lnTo>
                  <a:lnTo>
                    <a:pt x="24262" y="7803"/>
                  </a:lnTo>
                  <a:lnTo>
                    <a:pt x="24872" y="7803"/>
                  </a:lnTo>
                  <a:lnTo>
                    <a:pt x="25481" y="597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7" name="Google Shape;1327;p67"/>
            <p:cNvSpPr/>
            <p:nvPr/>
          </p:nvSpPr>
          <p:spPr>
            <a:xfrm>
              <a:off x="4365603" y="3627207"/>
              <a:ext cx="51351" cy="45645"/>
            </a:xfrm>
            <a:custGeom>
              <a:rect b="b" l="l" r="r" t="t"/>
              <a:pathLst>
                <a:path extrusionOk="0" h="48768" w="54864">
                  <a:moveTo>
                    <a:pt x="33406" y="49256"/>
                  </a:moveTo>
                  <a:lnTo>
                    <a:pt x="34016" y="48036"/>
                  </a:lnTo>
                  <a:lnTo>
                    <a:pt x="34016" y="44379"/>
                  </a:lnTo>
                  <a:lnTo>
                    <a:pt x="35235" y="41940"/>
                  </a:lnTo>
                  <a:lnTo>
                    <a:pt x="34016" y="39502"/>
                  </a:lnTo>
                  <a:lnTo>
                    <a:pt x="33406" y="35844"/>
                  </a:lnTo>
                  <a:lnTo>
                    <a:pt x="34016" y="32796"/>
                  </a:lnTo>
                  <a:lnTo>
                    <a:pt x="34016" y="28529"/>
                  </a:lnTo>
                  <a:lnTo>
                    <a:pt x="35235" y="26700"/>
                  </a:lnTo>
                  <a:lnTo>
                    <a:pt x="38283" y="21824"/>
                  </a:lnTo>
                  <a:lnTo>
                    <a:pt x="32796" y="21824"/>
                  </a:lnTo>
                  <a:lnTo>
                    <a:pt x="29139" y="23043"/>
                  </a:lnTo>
                  <a:lnTo>
                    <a:pt x="22433" y="23652"/>
                  </a:lnTo>
                  <a:lnTo>
                    <a:pt x="19385" y="24872"/>
                  </a:lnTo>
                  <a:lnTo>
                    <a:pt x="15118" y="25481"/>
                  </a:lnTo>
                  <a:lnTo>
                    <a:pt x="12680" y="26700"/>
                  </a:lnTo>
                  <a:lnTo>
                    <a:pt x="13289" y="27310"/>
                  </a:lnTo>
                  <a:lnTo>
                    <a:pt x="16337" y="28529"/>
                  </a:lnTo>
                  <a:lnTo>
                    <a:pt x="17556" y="29748"/>
                  </a:lnTo>
                  <a:lnTo>
                    <a:pt x="18166" y="30968"/>
                  </a:lnTo>
                  <a:lnTo>
                    <a:pt x="18776" y="33406"/>
                  </a:lnTo>
                  <a:lnTo>
                    <a:pt x="16947" y="43769"/>
                  </a:lnTo>
                  <a:lnTo>
                    <a:pt x="16337" y="44379"/>
                  </a:lnTo>
                  <a:lnTo>
                    <a:pt x="12680" y="44988"/>
                  </a:lnTo>
                  <a:lnTo>
                    <a:pt x="11460" y="46817"/>
                  </a:lnTo>
                  <a:lnTo>
                    <a:pt x="2926" y="51694"/>
                  </a:lnTo>
                  <a:lnTo>
                    <a:pt x="7803" y="51084"/>
                  </a:lnTo>
                  <a:lnTo>
                    <a:pt x="13289" y="51694"/>
                  </a:lnTo>
                  <a:lnTo>
                    <a:pt x="27920" y="51084"/>
                  </a:lnTo>
                  <a:lnTo>
                    <a:pt x="33406" y="49256"/>
                  </a:lnTo>
                  <a:close/>
                  <a:moveTo>
                    <a:pt x="44379" y="8412"/>
                  </a:moveTo>
                  <a:lnTo>
                    <a:pt x="51694" y="5364"/>
                  </a:lnTo>
                  <a:lnTo>
                    <a:pt x="52304" y="2926"/>
                  </a:lnTo>
                  <a:lnTo>
                    <a:pt x="51084" y="2926"/>
                  </a:lnTo>
                  <a:lnTo>
                    <a:pt x="46208" y="4755"/>
                  </a:lnTo>
                  <a:lnTo>
                    <a:pt x="42550" y="7803"/>
                  </a:lnTo>
                  <a:lnTo>
                    <a:pt x="42550" y="9022"/>
                  </a:lnTo>
                  <a:lnTo>
                    <a:pt x="44379" y="841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8" name="Google Shape;1328;p67"/>
            <p:cNvSpPr/>
            <p:nvPr/>
          </p:nvSpPr>
          <p:spPr>
            <a:xfrm>
              <a:off x="4388426" y="3553604"/>
              <a:ext cx="11411" cy="28528"/>
            </a:xfrm>
            <a:custGeom>
              <a:rect b="b" l="l" r="r" t="t"/>
              <a:pathLst>
                <a:path extrusionOk="0" h="30480" w="12192">
                  <a:moveTo>
                    <a:pt x="3536" y="28529"/>
                  </a:moveTo>
                  <a:lnTo>
                    <a:pt x="3536" y="28529"/>
                  </a:lnTo>
                  <a:lnTo>
                    <a:pt x="3536" y="27920"/>
                  </a:lnTo>
                  <a:lnTo>
                    <a:pt x="4145" y="27920"/>
                  </a:lnTo>
                  <a:lnTo>
                    <a:pt x="4145" y="27310"/>
                  </a:lnTo>
                  <a:lnTo>
                    <a:pt x="4145" y="27310"/>
                  </a:lnTo>
                  <a:lnTo>
                    <a:pt x="4145" y="26700"/>
                  </a:lnTo>
                  <a:lnTo>
                    <a:pt x="3536" y="26700"/>
                  </a:lnTo>
                  <a:lnTo>
                    <a:pt x="3536" y="27310"/>
                  </a:lnTo>
                  <a:lnTo>
                    <a:pt x="3536" y="27310"/>
                  </a:lnTo>
                  <a:lnTo>
                    <a:pt x="3536" y="27920"/>
                  </a:lnTo>
                  <a:lnTo>
                    <a:pt x="2926" y="27920"/>
                  </a:lnTo>
                  <a:lnTo>
                    <a:pt x="2926" y="28529"/>
                  </a:lnTo>
                  <a:lnTo>
                    <a:pt x="2926" y="28529"/>
                  </a:lnTo>
                  <a:lnTo>
                    <a:pt x="2926" y="28529"/>
                  </a:lnTo>
                  <a:lnTo>
                    <a:pt x="3536" y="28529"/>
                  </a:lnTo>
                  <a:close/>
                  <a:moveTo>
                    <a:pt x="7803" y="16947"/>
                  </a:moveTo>
                  <a:lnTo>
                    <a:pt x="8412" y="15728"/>
                  </a:lnTo>
                  <a:lnTo>
                    <a:pt x="9022" y="15118"/>
                  </a:lnTo>
                  <a:lnTo>
                    <a:pt x="9022" y="15118"/>
                  </a:lnTo>
                  <a:lnTo>
                    <a:pt x="9022" y="15118"/>
                  </a:lnTo>
                  <a:lnTo>
                    <a:pt x="8412" y="14508"/>
                  </a:lnTo>
                  <a:lnTo>
                    <a:pt x="8412" y="14508"/>
                  </a:lnTo>
                  <a:lnTo>
                    <a:pt x="8412" y="15118"/>
                  </a:lnTo>
                  <a:lnTo>
                    <a:pt x="7193" y="15728"/>
                  </a:lnTo>
                  <a:lnTo>
                    <a:pt x="7193" y="15728"/>
                  </a:lnTo>
                  <a:lnTo>
                    <a:pt x="7193" y="16337"/>
                  </a:lnTo>
                  <a:lnTo>
                    <a:pt x="7193" y="16337"/>
                  </a:lnTo>
                  <a:lnTo>
                    <a:pt x="7193" y="16947"/>
                  </a:lnTo>
                  <a:lnTo>
                    <a:pt x="6584" y="16947"/>
                  </a:lnTo>
                  <a:lnTo>
                    <a:pt x="5974" y="16947"/>
                  </a:lnTo>
                  <a:lnTo>
                    <a:pt x="5974" y="16947"/>
                  </a:lnTo>
                  <a:lnTo>
                    <a:pt x="6584" y="16947"/>
                  </a:lnTo>
                  <a:lnTo>
                    <a:pt x="6584" y="16947"/>
                  </a:lnTo>
                  <a:lnTo>
                    <a:pt x="7193" y="17556"/>
                  </a:lnTo>
                  <a:lnTo>
                    <a:pt x="7193" y="17556"/>
                  </a:lnTo>
                  <a:lnTo>
                    <a:pt x="7193" y="17556"/>
                  </a:lnTo>
                  <a:lnTo>
                    <a:pt x="7193" y="17556"/>
                  </a:lnTo>
                  <a:lnTo>
                    <a:pt x="7803" y="16947"/>
                  </a:lnTo>
                  <a:close/>
                  <a:moveTo>
                    <a:pt x="9632" y="10241"/>
                  </a:moveTo>
                  <a:lnTo>
                    <a:pt x="11460" y="9022"/>
                  </a:lnTo>
                  <a:lnTo>
                    <a:pt x="12070" y="5364"/>
                  </a:lnTo>
                  <a:lnTo>
                    <a:pt x="11460" y="2926"/>
                  </a:lnTo>
                  <a:lnTo>
                    <a:pt x="10241" y="2926"/>
                  </a:lnTo>
                  <a:lnTo>
                    <a:pt x="8412" y="3536"/>
                  </a:lnTo>
                  <a:lnTo>
                    <a:pt x="7193" y="5364"/>
                  </a:lnTo>
                  <a:lnTo>
                    <a:pt x="6584" y="8412"/>
                  </a:lnTo>
                  <a:lnTo>
                    <a:pt x="9022" y="10851"/>
                  </a:lnTo>
                  <a:lnTo>
                    <a:pt x="9632" y="10241"/>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9" name="Google Shape;1329;p67"/>
            <p:cNvSpPr/>
            <p:nvPr/>
          </p:nvSpPr>
          <p:spPr>
            <a:xfrm>
              <a:off x="4298276" y="3357900"/>
              <a:ext cx="17117" cy="17117"/>
            </a:xfrm>
            <a:custGeom>
              <a:rect b="b" l="l" r="r" t="t"/>
              <a:pathLst>
                <a:path extrusionOk="0" h="18288" w="18288">
                  <a:moveTo>
                    <a:pt x="6584" y="16337"/>
                  </a:moveTo>
                  <a:lnTo>
                    <a:pt x="8413" y="15118"/>
                  </a:lnTo>
                  <a:lnTo>
                    <a:pt x="7193" y="14508"/>
                  </a:lnTo>
                  <a:lnTo>
                    <a:pt x="4755" y="14508"/>
                  </a:lnTo>
                  <a:lnTo>
                    <a:pt x="2926" y="15728"/>
                  </a:lnTo>
                  <a:lnTo>
                    <a:pt x="3536" y="16337"/>
                  </a:lnTo>
                  <a:lnTo>
                    <a:pt x="6584" y="16337"/>
                  </a:lnTo>
                  <a:close/>
                  <a:moveTo>
                    <a:pt x="13289" y="13899"/>
                  </a:moveTo>
                  <a:lnTo>
                    <a:pt x="15728" y="11460"/>
                  </a:lnTo>
                  <a:lnTo>
                    <a:pt x="12680" y="12070"/>
                  </a:lnTo>
                  <a:lnTo>
                    <a:pt x="11461" y="13289"/>
                  </a:lnTo>
                  <a:lnTo>
                    <a:pt x="12070" y="13899"/>
                  </a:lnTo>
                  <a:lnTo>
                    <a:pt x="12680" y="13899"/>
                  </a:lnTo>
                  <a:lnTo>
                    <a:pt x="13289" y="13899"/>
                  </a:lnTo>
                  <a:close/>
                  <a:moveTo>
                    <a:pt x="18166" y="2926"/>
                  </a:moveTo>
                  <a:lnTo>
                    <a:pt x="16947" y="2926"/>
                  </a:lnTo>
                  <a:lnTo>
                    <a:pt x="13899" y="2926"/>
                  </a:lnTo>
                  <a:lnTo>
                    <a:pt x="13899" y="2926"/>
                  </a:lnTo>
                  <a:lnTo>
                    <a:pt x="14509" y="3536"/>
                  </a:lnTo>
                  <a:lnTo>
                    <a:pt x="16337" y="3536"/>
                  </a:lnTo>
                  <a:lnTo>
                    <a:pt x="18166" y="4145"/>
                  </a:lnTo>
                  <a:lnTo>
                    <a:pt x="18166" y="4145"/>
                  </a:lnTo>
                  <a:lnTo>
                    <a:pt x="18166" y="292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0" name="Google Shape;1330;p67"/>
            <p:cNvSpPr/>
            <p:nvPr/>
          </p:nvSpPr>
          <p:spPr>
            <a:xfrm>
              <a:off x="4288007" y="3371023"/>
              <a:ext cx="17117" cy="28528"/>
            </a:xfrm>
            <a:custGeom>
              <a:rect b="b" l="l" r="r" t="t"/>
              <a:pathLst>
                <a:path extrusionOk="0" h="30480" w="18288">
                  <a:moveTo>
                    <a:pt x="9632" y="25481"/>
                  </a:moveTo>
                  <a:lnTo>
                    <a:pt x="5365" y="26700"/>
                  </a:lnTo>
                  <a:lnTo>
                    <a:pt x="4755" y="29139"/>
                  </a:lnTo>
                  <a:lnTo>
                    <a:pt x="11461" y="29139"/>
                  </a:lnTo>
                  <a:lnTo>
                    <a:pt x="15728" y="27310"/>
                  </a:lnTo>
                  <a:lnTo>
                    <a:pt x="12070" y="27310"/>
                  </a:lnTo>
                  <a:lnTo>
                    <a:pt x="9632" y="25481"/>
                  </a:lnTo>
                  <a:close/>
                  <a:moveTo>
                    <a:pt x="15118" y="4145"/>
                  </a:moveTo>
                  <a:lnTo>
                    <a:pt x="12070" y="3536"/>
                  </a:lnTo>
                  <a:lnTo>
                    <a:pt x="10851" y="4755"/>
                  </a:lnTo>
                  <a:lnTo>
                    <a:pt x="10851" y="4755"/>
                  </a:lnTo>
                  <a:lnTo>
                    <a:pt x="12680" y="5364"/>
                  </a:lnTo>
                  <a:lnTo>
                    <a:pt x="15118" y="4145"/>
                  </a:lnTo>
                  <a:close/>
                  <a:moveTo>
                    <a:pt x="8413" y="4755"/>
                  </a:moveTo>
                  <a:lnTo>
                    <a:pt x="7193" y="3536"/>
                  </a:lnTo>
                  <a:lnTo>
                    <a:pt x="5365" y="2926"/>
                  </a:lnTo>
                  <a:lnTo>
                    <a:pt x="2926" y="3536"/>
                  </a:lnTo>
                  <a:lnTo>
                    <a:pt x="5974" y="5364"/>
                  </a:lnTo>
                  <a:lnTo>
                    <a:pt x="8413" y="4755"/>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1" name="Google Shape;1331;p67"/>
            <p:cNvSpPr/>
            <p:nvPr/>
          </p:nvSpPr>
          <p:spPr>
            <a:xfrm>
              <a:off x="7317705" y="2743402"/>
              <a:ext cx="68468" cy="39940"/>
            </a:xfrm>
            <a:custGeom>
              <a:rect b="b" l="l" r="r" t="t"/>
              <a:pathLst>
                <a:path extrusionOk="0" h="42672" w="73152">
                  <a:moveTo>
                    <a:pt x="15728" y="22433"/>
                  </a:moveTo>
                  <a:lnTo>
                    <a:pt x="13898" y="21824"/>
                  </a:lnTo>
                  <a:lnTo>
                    <a:pt x="10850" y="23043"/>
                  </a:lnTo>
                  <a:lnTo>
                    <a:pt x="8412" y="25481"/>
                  </a:lnTo>
                  <a:lnTo>
                    <a:pt x="5974" y="27310"/>
                  </a:lnTo>
                  <a:lnTo>
                    <a:pt x="2926" y="25481"/>
                  </a:lnTo>
                  <a:lnTo>
                    <a:pt x="4145" y="30968"/>
                  </a:lnTo>
                  <a:lnTo>
                    <a:pt x="7802" y="37673"/>
                  </a:lnTo>
                  <a:lnTo>
                    <a:pt x="9022" y="39502"/>
                  </a:lnTo>
                  <a:lnTo>
                    <a:pt x="10850" y="40721"/>
                  </a:lnTo>
                  <a:lnTo>
                    <a:pt x="17556" y="42550"/>
                  </a:lnTo>
                  <a:lnTo>
                    <a:pt x="19385" y="42550"/>
                  </a:lnTo>
                  <a:lnTo>
                    <a:pt x="23042" y="42550"/>
                  </a:lnTo>
                  <a:lnTo>
                    <a:pt x="24262" y="43160"/>
                  </a:lnTo>
                  <a:lnTo>
                    <a:pt x="25481" y="45598"/>
                  </a:lnTo>
                  <a:lnTo>
                    <a:pt x="27920" y="45598"/>
                  </a:lnTo>
                  <a:lnTo>
                    <a:pt x="27920" y="44988"/>
                  </a:lnTo>
                  <a:lnTo>
                    <a:pt x="27920" y="43160"/>
                  </a:lnTo>
                  <a:lnTo>
                    <a:pt x="29138" y="41940"/>
                  </a:lnTo>
                  <a:lnTo>
                    <a:pt x="30968" y="40721"/>
                  </a:lnTo>
                  <a:lnTo>
                    <a:pt x="32796" y="40721"/>
                  </a:lnTo>
                  <a:lnTo>
                    <a:pt x="36454" y="40112"/>
                  </a:lnTo>
                  <a:lnTo>
                    <a:pt x="40112" y="38892"/>
                  </a:lnTo>
                  <a:lnTo>
                    <a:pt x="43160" y="36454"/>
                  </a:lnTo>
                  <a:lnTo>
                    <a:pt x="48646" y="30358"/>
                  </a:lnTo>
                  <a:lnTo>
                    <a:pt x="50474" y="30358"/>
                  </a:lnTo>
                  <a:lnTo>
                    <a:pt x="52304" y="30358"/>
                  </a:lnTo>
                  <a:lnTo>
                    <a:pt x="55961" y="30358"/>
                  </a:lnTo>
                  <a:lnTo>
                    <a:pt x="59618" y="29748"/>
                  </a:lnTo>
                  <a:lnTo>
                    <a:pt x="58400" y="27310"/>
                  </a:lnTo>
                  <a:lnTo>
                    <a:pt x="57790" y="26700"/>
                  </a:lnTo>
                  <a:lnTo>
                    <a:pt x="55352" y="23652"/>
                  </a:lnTo>
                  <a:lnTo>
                    <a:pt x="54132" y="21214"/>
                  </a:lnTo>
                  <a:lnTo>
                    <a:pt x="54742" y="17556"/>
                  </a:lnTo>
                  <a:lnTo>
                    <a:pt x="69982" y="5974"/>
                  </a:lnTo>
                  <a:lnTo>
                    <a:pt x="73030" y="2926"/>
                  </a:lnTo>
                  <a:lnTo>
                    <a:pt x="68153" y="4145"/>
                  </a:lnTo>
                  <a:lnTo>
                    <a:pt x="64496" y="6584"/>
                  </a:lnTo>
                  <a:lnTo>
                    <a:pt x="62057" y="7803"/>
                  </a:lnTo>
                  <a:lnTo>
                    <a:pt x="57790" y="10241"/>
                  </a:lnTo>
                  <a:lnTo>
                    <a:pt x="43769" y="15118"/>
                  </a:lnTo>
                  <a:lnTo>
                    <a:pt x="38892" y="15728"/>
                  </a:lnTo>
                  <a:lnTo>
                    <a:pt x="34016" y="15728"/>
                  </a:lnTo>
                  <a:lnTo>
                    <a:pt x="27920" y="15118"/>
                  </a:lnTo>
                  <a:lnTo>
                    <a:pt x="22433" y="13899"/>
                  </a:lnTo>
                  <a:lnTo>
                    <a:pt x="22433" y="18166"/>
                  </a:lnTo>
                  <a:lnTo>
                    <a:pt x="21214" y="21824"/>
                  </a:lnTo>
                  <a:lnTo>
                    <a:pt x="17556" y="23043"/>
                  </a:lnTo>
                  <a:lnTo>
                    <a:pt x="15728" y="22433"/>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2" name="Google Shape;1332;p67"/>
            <p:cNvSpPr/>
            <p:nvPr/>
          </p:nvSpPr>
          <p:spPr>
            <a:xfrm>
              <a:off x="8077697" y="4795723"/>
              <a:ext cx="22823" cy="22823"/>
            </a:xfrm>
            <a:custGeom>
              <a:rect b="b" l="l" r="r" t="t"/>
              <a:pathLst>
                <a:path extrusionOk="0" h="24384" w="24384">
                  <a:moveTo>
                    <a:pt x="21214" y="21214"/>
                  </a:moveTo>
                  <a:lnTo>
                    <a:pt x="22433" y="18776"/>
                  </a:lnTo>
                  <a:lnTo>
                    <a:pt x="23043" y="13899"/>
                  </a:lnTo>
                  <a:lnTo>
                    <a:pt x="20605" y="9022"/>
                  </a:lnTo>
                  <a:lnTo>
                    <a:pt x="18166" y="4755"/>
                  </a:lnTo>
                  <a:lnTo>
                    <a:pt x="15728" y="3536"/>
                  </a:lnTo>
                  <a:lnTo>
                    <a:pt x="10851" y="2926"/>
                  </a:lnTo>
                  <a:lnTo>
                    <a:pt x="6584" y="4755"/>
                  </a:lnTo>
                  <a:lnTo>
                    <a:pt x="4145" y="8412"/>
                  </a:lnTo>
                  <a:lnTo>
                    <a:pt x="2926" y="10241"/>
                  </a:lnTo>
                  <a:lnTo>
                    <a:pt x="5365" y="16947"/>
                  </a:lnTo>
                  <a:lnTo>
                    <a:pt x="6584" y="18776"/>
                  </a:lnTo>
                  <a:lnTo>
                    <a:pt x="13289" y="22433"/>
                  </a:lnTo>
                  <a:lnTo>
                    <a:pt x="16337" y="22433"/>
                  </a:lnTo>
                  <a:lnTo>
                    <a:pt x="21214" y="21214"/>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3" name="Google Shape;1333;p67"/>
            <p:cNvSpPr/>
            <p:nvPr/>
          </p:nvSpPr>
          <p:spPr>
            <a:xfrm>
              <a:off x="7775297" y="4497888"/>
              <a:ext cx="5706" cy="17117"/>
            </a:xfrm>
            <a:custGeom>
              <a:rect b="b" l="l" r="r" t="t"/>
              <a:pathLst>
                <a:path extrusionOk="0" h="18288" w="6096">
                  <a:moveTo>
                    <a:pt x="7193" y="15118"/>
                  </a:moveTo>
                  <a:lnTo>
                    <a:pt x="7193" y="13289"/>
                  </a:lnTo>
                  <a:lnTo>
                    <a:pt x="8413" y="10241"/>
                  </a:lnTo>
                  <a:lnTo>
                    <a:pt x="8413" y="9632"/>
                  </a:lnTo>
                  <a:lnTo>
                    <a:pt x="9022" y="6584"/>
                  </a:lnTo>
                  <a:lnTo>
                    <a:pt x="7193" y="4755"/>
                  </a:lnTo>
                  <a:lnTo>
                    <a:pt x="5974" y="4755"/>
                  </a:lnTo>
                  <a:lnTo>
                    <a:pt x="4755" y="2926"/>
                  </a:lnTo>
                  <a:lnTo>
                    <a:pt x="2926" y="4755"/>
                  </a:lnTo>
                  <a:lnTo>
                    <a:pt x="4755" y="7803"/>
                  </a:lnTo>
                  <a:lnTo>
                    <a:pt x="4145" y="9632"/>
                  </a:lnTo>
                  <a:lnTo>
                    <a:pt x="3536" y="12070"/>
                  </a:lnTo>
                  <a:lnTo>
                    <a:pt x="4145" y="14508"/>
                  </a:lnTo>
                  <a:lnTo>
                    <a:pt x="5365" y="15728"/>
                  </a:lnTo>
                  <a:lnTo>
                    <a:pt x="7193" y="1511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4" name="Google Shape;1334;p67"/>
            <p:cNvSpPr/>
            <p:nvPr/>
          </p:nvSpPr>
          <p:spPr>
            <a:xfrm>
              <a:off x="4397555" y="3498259"/>
              <a:ext cx="11411" cy="17117"/>
            </a:xfrm>
            <a:custGeom>
              <a:rect b="b" l="l" r="r" t="t"/>
              <a:pathLst>
                <a:path extrusionOk="0" h="18288" w="12192">
                  <a:moveTo>
                    <a:pt x="15118" y="17556"/>
                  </a:moveTo>
                  <a:lnTo>
                    <a:pt x="13899" y="13289"/>
                  </a:lnTo>
                  <a:lnTo>
                    <a:pt x="13289" y="12070"/>
                  </a:lnTo>
                  <a:lnTo>
                    <a:pt x="12070" y="10241"/>
                  </a:lnTo>
                  <a:lnTo>
                    <a:pt x="12680" y="8412"/>
                  </a:lnTo>
                  <a:lnTo>
                    <a:pt x="12680" y="7803"/>
                  </a:lnTo>
                  <a:lnTo>
                    <a:pt x="11461" y="7803"/>
                  </a:lnTo>
                  <a:lnTo>
                    <a:pt x="9632" y="4755"/>
                  </a:lnTo>
                  <a:lnTo>
                    <a:pt x="5974" y="2926"/>
                  </a:lnTo>
                  <a:lnTo>
                    <a:pt x="4145" y="2926"/>
                  </a:lnTo>
                  <a:lnTo>
                    <a:pt x="2926" y="4145"/>
                  </a:lnTo>
                  <a:lnTo>
                    <a:pt x="2926" y="5974"/>
                  </a:lnTo>
                  <a:lnTo>
                    <a:pt x="4755" y="11460"/>
                  </a:lnTo>
                  <a:lnTo>
                    <a:pt x="5974" y="12680"/>
                  </a:lnTo>
                  <a:lnTo>
                    <a:pt x="9022" y="13899"/>
                  </a:lnTo>
                  <a:lnTo>
                    <a:pt x="6584" y="16337"/>
                  </a:lnTo>
                  <a:lnTo>
                    <a:pt x="6584" y="16947"/>
                  </a:lnTo>
                  <a:lnTo>
                    <a:pt x="7193" y="18776"/>
                  </a:lnTo>
                  <a:lnTo>
                    <a:pt x="12680" y="18776"/>
                  </a:lnTo>
                  <a:lnTo>
                    <a:pt x="13899" y="20604"/>
                  </a:lnTo>
                  <a:lnTo>
                    <a:pt x="14509" y="19995"/>
                  </a:lnTo>
                  <a:lnTo>
                    <a:pt x="15118" y="17556"/>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5" name="Google Shape;1335;p67"/>
            <p:cNvSpPr/>
            <p:nvPr/>
          </p:nvSpPr>
          <p:spPr>
            <a:xfrm>
              <a:off x="4383291" y="3438921"/>
              <a:ext cx="22823" cy="22823"/>
            </a:xfrm>
            <a:custGeom>
              <a:rect b="b" l="l" r="r" t="t"/>
              <a:pathLst>
                <a:path extrusionOk="0" h="24384" w="24384">
                  <a:moveTo>
                    <a:pt x="20605" y="27310"/>
                  </a:moveTo>
                  <a:lnTo>
                    <a:pt x="21824" y="26091"/>
                  </a:lnTo>
                  <a:lnTo>
                    <a:pt x="21824" y="24262"/>
                  </a:lnTo>
                  <a:lnTo>
                    <a:pt x="20605" y="22433"/>
                  </a:lnTo>
                  <a:lnTo>
                    <a:pt x="19385" y="23043"/>
                  </a:lnTo>
                  <a:lnTo>
                    <a:pt x="18166" y="24872"/>
                  </a:lnTo>
                  <a:lnTo>
                    <a:pt x="18166" y="26700"/>
                  </a:lnTo>
                  <a:lnTo>
                    <a:pt x="18776" y="27310"/>
                  </a:lnTo>
                  <a:lnTo>
                    <a:pt x="20605" y="27310"/>
                  </a:lnTo>
                  <a:close/>
                  <a:moveTo>
                    <a:pt x="9022" y="22433"/>
                  </a:moveTo>
                  <a:lnTo>
                    <a:pt x="10241" y="21214"/>
                  </a:lnTo>
                  <a:lnTo>
                    <a:pt x="10241" y="13899"/>
                  </a:lnTo>
                  <a:lnTo>
                    <a:pt x="10851" y="12070"/>
                  </a:lnTo>
                  <a:lnTo>
                    <a:pt x="9632" y="11460"/>
                  </a:lnTo>
                  <a:lnTo>
                    <a:pt x="8413" y="10241"/>
                  </a:lnTo>
                  <a:lnTo>
                    <a:pt x="4755" y="9022"/>
                  </a:lnTo>
                  <a:lnTo>
                    <a:pt x="4145" y="9632"/>
                  </a:lnTo>
                  <a:lnTo>
                    <a:pt x="2926" y="11460"/>
                  </a:lnTo>
                  <a:lnTo>
                    <a:pt x="3536" y="20604"/>
                  </a:lnTo>
                  <a:lnTo>
                    <a:pt x="4755" y="23652"/>
                  </a:lnTo>
                  <a:lnTo>
                    <a:pt x="5974" y="24262"/>
                  </a:lnTo>
                  <a:lnTo>
                    <a:pt x="9022" y="22433"/>
                  </a:lnTo>
                  <a:close/>
                  <a:moveTo>
                    <a:pt x="18776" y="13899"/>
                  </a:moveTo>
                  <a:lnTo>
                    <a:pt x="23653" y="12680"/>
                  </a:lnTo>
                  <a:lnTo>
                    <a:pt x="18166" y="9022"/>
                  </a:lnTo>
                  <a:lnTo>
                    <a:pt x="16947" y="6584"/>
                  </a:lnTo>
                  <a:lnTo>
                    <a:pt x="16947" y="4755"/>
                  </a:lnTo>
                  <a:lnTo>
                    <a:pt x="14509" y="2926"/>
                  </a:lnTo>
                  <a:lnTo>
                    <a:pt x="13289" y="4145"/>
                  </a:lnTo>
                  <a:lnTo>
                    <a:pt x="12680" y="5974"/>
                  </a:lnTo>
                  <a:lnTo>
                    <a:pt x="13289" y="9022"/>
                  </a:lnTo>
                  <a:lnTo>
                    <a:pt x="11461" y="11460"/>
                  </a:lnTo>
                  <a:lnTo>
                    <a:pt x="12070" y="13899"/>
                  </a:lnTo>
                  <a:lnTo>
                    <a:pt x="14509" y="14508"/>
                  </a:lnTo>
                  <a:lnTo>
                    <a:pt x="18776" y="13899"/>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6" name="Google Shape;1336;p67"/>
            <p:cNvSpPr/>
            <p:nvPr/>
          </p:nvSpPr>
          <p:spPr>
            <a:xfrm>
              <a:off x="4163624" y="3591832"/>
              <a:ext cx="5706" cy="11411"/>
            </a:xfrm>
            <a:custGeom>
              <a:rect b="b" l="l" r="r" t="t"/>
              <a:pathLst>
                <a:path extrusionOk="0" h="12192" w="6096">
                  <a:moveTo>
                    <a:pt x="8413" y="9022"/>
                  </a:moveTo>
                  <a:lnTo>
                    <a:pt x="8413" y="5364"/>
                  </a:lnTo>
                  <a:lnTo>
                    <a:pt x="2926" y="2926"/>
                  </a:lnTo>
                  <a:lnTo>
                    <a:pt x="2926" y="4755"/>
                  </a:lnTo>
                  <a:lnTo>
                    <a:pt x="3536" y="5974"/>
                  </a:lnTo>
                  <a:lnTo>
                    <a:pt x="5365" y="6584"/>
                  </a:lnTo>
                  <a:lnTo>
                    <a:pt x="5974" y="7803"/>
                  </a:lnTo>
                  <a:lnTo>
                    <a:pt x="5365" y="11460"/>
                  </a:lnTo>
                  <a:lnTo>
                    <a:pt x="6584" y="13289"/>
                  </a:lnTo>
                  <a:lnTo>
                    <a:pt x="8413" y="9022"/>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7" name="Google Shape;1337;p67"/>
            <p:cNvSpPr/>
            <p:nvPr/>
          </p:nvSpPr>
          <p:spPr>
            <a:xfrm>
              <a:off x="5778892" y="2976764"/>
              <a:ext cx="148347" cy="62762"/>
            </a:xfrm>
            <a:custGeom>
              <a:rect b="b" l="l" r="r" t="t"/>
              <a:pathLst>
                <a:path extrusionOk="0" h="67056" w="158496">
                  <a:moveTo>
                    <a:pt x="12070" y="58400"/>
                  </a:moveTo>
                  <a:lnTo>
                    <a:pt x="10851" y="57180"/>
                  </a:lnTo>
                  <a:lnTo>
                    <a:pt x="6584" y="60228"/>
                  </a:lnTo>
                  <a:lnTo>
                    <a:pt x="2926" y="60228"/>
                  </a:lnTo>
                  <a:lnTo>
                    <a:pt x="3536" y="61448"/>
                  </a:lnTo>
                  <a:lnTo>
                    <a:pt x="4145" y="62667"/>
                  </a:lnTo>
                  <a:lnTo>
                    <a:pt x="8413" y="65105"/>
                  </a:lnTo>
                  <a:lnTo>
                    <a:pt x="12070" y="58400"/>
                  </a:lnTo>
                  <a:close/>
                  <a:moveTo>
                    <a:pt x="94366" y="45598"/>
                  </a:moveTo>
                  <a:lnTo>
                    <a:pt x="94366" y="44988"/>
                  </a:lnTo>
                  <a:lnTo>
                    <a:pt x="93757" y="44988"/>
                  </a:lnTo>
                  <a:lnTo>
                    <a:pt x="93147" y="45598"/>
                  </a:lnTo>
                  <a:lnTo>
                    <a:pt x="85222" y="44988"/>
                  </a:lnTo>
                  <a:lnTo>
                    <a:pt x="84003" y="48646"/>
                  </a:lnTo>
                  <a:lnTo>
                    <a:pt x="80955" y="51084"/>
                  </a:lnTo>
                  <a:lnTo>
                    <a:pt x="80955" y="55352"/>
                  </a:lnTo>
                  <a:lnTo>
                    <a:pt x="84003" y="59619"/>
                  </a:lnTo>
                  <a:lnTo>
                    <a:pt x="85832" y="60228"/>
                  </a:lnTo>
                  <a:lnTo>
                    <a:pt x="88880" y="60838"/>
                  </a:lnTo>
                  <a:lnTo>
                    <a:pt x="93147" y="58400"/>
                  </a:lnTo>
                  <a:lnTo>
                    <a:pt x="94366" y="55961"/>
                  </a:lnTo>
                  <a:lnTo>
                    <a:pt x="94976" y="51084"/>
                  </a:lnTo>
                  <a:lnTo>
                    <a:pt x="94366" y="48646"/>
                  </a:lnTo>
                  <a:lnTo>
                    <a:pt x="94366" y="45598"/>
                  </a:lnTo>
                  <a:close/>
                  <a:moveTo>
                    <a:pt x="35235" y="50475"/>
                  </a:moveTo>
                  <a:lnTo>
                    <a:pt x="38283" y="48036"/>
                  </a:lnTo>
                  <a:lnTo>
                    <a:pt x="38283" y="46817"/>
                  </a:lnTo>
                  <a:lnTo>
                    <a:pt x="37673" y="44988"/>
                  </a:lnTo>
                  <a:lnTo>
                    <a:pt x="34625" y="43160"/>
                  </a:lnTo>
                  <a:lnTo>
                    <a:pt x="33406" y="43160"/>
                  </a:lnTo>
                  <a:lnTo>
                    <a:pt x="32187" y="44379"/>
                  </a:lnTo>
                  <a:lnTo>
                    <a:pt x="30968" y="46817"/>
                  </a:lnTo>
                  <a:lnTo>
                    <a:pt x="32797" y="49865"/>
                  </a:lnTo>
                  <a:lnTo>
                    <a:pt x="34016" y="50475"/>
                  </a:lnTo>
                  <a:lnTo>
                    <a:pt x="35235" y="50475"/>
                  </a:lnTo>
                  <a:close/>
                  <a:moveTo>
                    <a:pt x="63886" y="36454"/>
                  </a:moveTo>
                  <a:lnTo>
                    <a:pt x="71201" y="30358"/>
                  </a:lnTo>
                  <a:lnTo>
                    <a:pt x="71201" y="28529"/>
                  </a:lnTo>
                  <a:lnTo>
                    <a:pt x="65105" y="29139"/>
                  </a:lnTo>
                  <a:lnTo>
                    <a:pt x="58400" y="35235"/>
                  </a:lnTo>
                  <a:lnTo>
                    <a:pt x="56571" y="35844"/>
                  </a:lnTo>
                  <a:lnTo>
                    <a:pt x="50475" y="36454"/>
                  </a:lnTo>
                  <a:lnTo>
                    <a:pt x="47427" y="36454"/>
                  </a:lnTo>
                  <a:lnTo>
                    <a:pt x="44989" y="37673"/>
                  </a:lnTo>
                  <a:lnTo>
                    <a:pt x="46208" y="39502"/>
                  </a:lnTo>
                  <a:lnTo>
                    <a:pt x="48646" y="45598"/>
                  </a:lnTo>
                  <a:lnTo>
                    <a:pt x="52913" y="51084"/>
                  </a:lnTo>
                  <a:lnTo>
                    <a:pt x="56571" y="49865"/>
                  </a:lnTo>
                  <a:lnTo>
                    <a:pt x="58400" y="48646"/>
                  </a:lnTo>
                  <a:lnTo>
                    <a:pt x="60838" y="44988"/>
                  </a:lnTo>
                  <a:lnTo>
                    <a:pt x="63886" y="36454"/>
                  </a:lnTo>
                  <a:close/>
                  <a:moveTo>
                    <a:pt x="134600" y="44379"/>
                  </a:moveTo>
                  <a:lnTo>
                    <a:pt x="143744" y="41331"/>
                  </a:lnTo>
                  <a:lnTo>
                    <a:pt x="145573" y="35235"/>
                  </a:lnTo>
                  <a:lnTo>
                    <a:pt x="147401" y="28529"/>
                  </a:lnTo>
                  <a:lnTo>
                    <a:pt x="147401" y="24262"/>
                  </a:lnTo>
                  <a:lnTo>
                    <a:pt x="146182" y="22433"/>
                  </a:lnTo>
                  <a:lnTo>
                    <a:pt x="145573" y="22433"/>
                  </a:lnTo>
                  <a:lnTo>
                    <a:pt x="143134" y="22433"/>
                  </a:lnTo>
                  <a:lnTo>
                    <a:pt x="141305" y="23652"/>
                  </a:lnTo>
                  <a:lnTo>
                    <a:pt x="140696" y="27310"/>
                  </a:lnTo>
                  <a:lnTo>
                    <a:pt x="136429" y="35235"/>
                  </a:lnTo>
                  <a:lnTo>
                    <a:pt x="133381" y="42550"/>
                  </a:lnTo>
                  <a:lnTo>
                    <a:pt x="129113" y="46208"/>
                  </a:lnTo>
                  <a:lnTo>
                    <a:pt x="124846" y="47427"/>
                  </a:lnTo>
                  <a:lnTo>
                    <a:pt x="125456" y="48036"/>
                  </a:lnTo>
                  <a:lnTo>
                    <a:pt x="129723" y="48646"/>
                  </a:lnTo>
                  <a:lnTo>
                    <a:pt x="134600" y="44379"/>
                  </a:lnTo>
                  <a:close/>
                  <a:moveTo>
                    <a:pt x="14509" y="32187"/>
                  </a:moveTo>
                  <a:lnTo>
                    <a:pt x="17557" y="29139"/>
                  </a:lnTo>
                  <a:lnTo>
                    <a:pt x="18166" y="27310"/>
                  </a:lnTo>
                  <a:lnTo>
                    <a:pt x="17557" y="24262"/>
                  </a:lnTo>
                  <a:lnTo>
                    <a:pt x="18776" y="23043"/>
                  </a:lnTo>
                  <a:lnTo>
                    <a:pt x="18166" y="20604"/>
                  </a:lnTo>
                  <a:lnTo>
                    <a:pt x="16337" y="18166"/>
                  </a:lnTo>
                  <a:lnTo>
                    <a:pt x="12070" y="18166"/>
                  </a:lnTo>
                  <a:lnTo>
                    <a:pt x="9632" y="21824"/>
                  </a:lnTo>
                  <a:lnTo>
                    <a:pt x="13289" y="29139"/>
                  </a:lnTo>
                  <a:lnTo>
                    <a:pt x="13899" y="32187"/>
                  </a:lnTo>
                  <a:lnTo>
                    <a:pt x="14509" y="32187"/>
                  </a:lnTo>
                  <a:close/>
                  <a:moveTo>
                    <a:pt x="151059" y="15728"/>
                  </a:moveTo>
                  <a:lnTo>
                    <a:pt x="156545" y="13899"/>
                  </a:lnTo>
                  <a:lnTo>
                    <a:pt x="159593" y="12070"/>
                  </a:lnTo>
                  <a:lnTo>
                    <a:pt x="160203" y="6584"/>
                  </a:lnTo>
                  <a:lnTo>
                    <a:pt x="161422" y="4755"/>
                  </a:lnTo>
                  <a:lnTo>
                    <a:pt x="160203" y="2926"/>
                  </a:lnTo>
                  <a:lnTo>
                    <a:pt x="158984" y="4145"/>
                  </a:lnTo>
                  <a:lnTo>
                    <a:pt x="157765" y="6584"/>
                  </a:lnTo>
                  <a:lnTo>
                    <a:pt x="154107" y="7803"/>
                  </a:lnTo>
                  <a:lnTo>
                    <a:pt x="149230" y="10241"/>
                  </a:lnTo>
                  <a:lnTo>
                    <a:pt x="148011" y="12070"/>
                  </a:lnTo>
                  <a:lnTo>
                    <a:pt x="146792" y="17556"/>
                  </a:lnTo>
                  <a:lnTo>
                    <a:pt x="149230" y="18166"/>
                  </a:lnTo>
                  <a:lnTo>
                    <a:pt x="151059" y="15728"/>
                  </a:lnTo>
                  <a:close/>
                </a:path>
              </a:pathLst>
            </a:custGeom>
            <a:solidFill>
              <a:schemeClr val="accent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38" name="Google Shape;1338;p67"/>
          <p:cNvSpPr txBox="1"/>
          <p:nvPr/>
        </p:nvSpPr>
        <p:spPr>
          <a:xfrm>
            <a:off x="374186" y="1399733"/>
            <a:ext cx="213872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소제목을 입력하세요</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pic>
        <p:nvPicPr>
          <p:cNvPr id="1343" name="Google Shape;1343;p68"/>
          <p:cNvPicPr preferRelativeResize="0"/>
          <p:nvPr/>
        </p:nvPicPr>
        <p:blipFill rotWithShape="1">
          <a:blip r:embed="rId3">
            <a:alphaModFix/>
          </a:blip>
          <a:srcRect b="0" l="0" r="0" t="0"/>
          <a:stretch/>
        </p:blipFill>
        <p:spPr>
          <a:xfrm>
            <a:off x="0" y="0"/>
            <a:ext cx="6096000" cy="6858000"/>
          </a:xfrm>
          <a:prstGeom prst="rect">
            <a:avLst/>
          </a:prstGeom>
          <a:noFill/>
          <a:ln>
            <a:noFill/>
          </a:ln>
        </p:spPr>
      </p:pic>
      <p:sp>
        <p:nvSpPr>
          <p:cNvPr id="1344" name="Google Shape;1344;p68"/>
          <p:cNvSpPr txBox="1"/>
          <p:nvPr/>
        </p:nvSpPr>
        <p:spPr>
          <a:xfrm>
            <a:off x="7676708" y="735955"/>
            <a:ext cx="2879314" cy="53860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4400">
                <a:solidFill>
                  <a:srgbClr val="3D3D3D"/>
                </a:solidFill>
                <a:latin typeface="Arial"/>
                <a:ea typeface="Arial"/>
                <a:cs typeface="Arial"/>
                <a:sym typeface="Arial"/>
              </a:rPr>
              <a:t>?</a:t>
            </a:r>
            <a:endParaRPr b="1" sz="34400">
              <a:solidFill>
                <a:srgbClr val="3D3D3D"/>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pic>
        <p:nvPicPr>
          <p:cNvPr id="1349" name="Google Shape;1349;p69"/>
          <p:cNvPicPr preferRelativeResize="0"/>
          <p:nvPr/>
        </p:nvPicPr>
        <p:blipFill rotWithShape="1">
          <a:blip r:embed="rId3">
            <a:alphaModFix/>
          </a:blip>
          <a:srcRect b="0" l="0" r="0" t="0"/>
          <a:stretch/>
        </p:blipFill>
        <p:spPr>
          <a:xfrm>
            <a:off x="0" y="0"/>
            <a:ext cx="6096000" cy="6858000"/>
          </a:xfrm>
          <a:prstGeom prst="rect">
            <a:avLst/>
          </a:prstGeom>
          <a:noFill/>
          <a:ln>
            <a:noFill/>
          </a:ln>
        </p:spPr>
      </p:pic>
      <p:sp>
        <p:nvSpPr>
          <p:cNvPr id="1350" name="Google Shape;1350;p69"/>
          <p:cNvSpPr txBox="1"/>
          <p:nvPr/>
        </p:nvSpPr>
        <p:spPr>
          <a:xfrm>
            <a:off x="7676708" y="735955"/>
            <a:ext cx="2879314" cy="53860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4400">
                <a:solidFill>
                  <a:srgbClr val="3D3D3D"/>
                </a:solidFill>
                <a:latin typeface="Arial"/>
                <a:ea typeface="Arial"/>
                <a:cs typeface="Arial"/>
                <a:sym typeface="Arial"/>
              </a:rPr>
              <a:t>?</a:t>
            </a:r>
            <a:endParaRPr b="1" sz="34400">
              <a:solidFill>
                <a:srgbClr val="3D3D3D"/>
              </a:solidFill>
              <a:latin typeface="Arial"/>
              <a:ea typeface="Arial"/>
              <a:cs typeface="Arial"/>
              <a:sym typeface="Arial"/>
            </a:endParaRPr>
          </a:p>
        </p:txBody>
      </p:sp>
      <p:sp>
        <p:nvSpPr>
          <p:cNvPr id="1351" name="Google Shape;1351;p69"/>
          <p:cNvSpPr/>
          <p:nvPr/>
        </p:nvSpPr>
        <p:spPr>
          <a:xfrm>
            <a:off x="0" y="0"/>
            <a:ext cx="12192000" cy="6858000"/>
          </a:xfrm>
          <a:prstGeom prst="rect">
            <a:avLst/>
          </a:prstGeom>
          <a:solidFill>
            <a:schemeClr val="accen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2" name="Google Shape;1352;p69"/>
          <p:cNvSpPr txBox="1"/>
          <p:nvPr/>
        </p:nvSpPr>
        <p:spPr>
          <a:xfrm>
            <a:off x="1800593" y="2876361"/>
            <a:ext cx="8590813"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6000">
                <a:solidFill>
                  <a:schemeClr val="lt1"/>
                </a:solidFill>
                <a:latin typeface="Arial Black"/>
                <a:ea typeface="Arial Black"/>
                <a:cs typeface="Arial Black"/>
                <a:sym typeface="Arial Black"/>
              </a:rPr>
              <a:t>전달하고자 하는 메시지 입력</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p70"/>
          <p:cNvPicPr preferRelativeResize="0"/>
          <p:nvPr/>
        </p:nvPicPr>
        <p:blipFill rotWithShape="1">
          <a:blip r:embed="rId3">
            <a:alphaModFix/>
          </a:blip>
          <a:srcRect b="0" l="0" r="0" t="0"/>
          <a:stretch/>
        </p:blipFill>
        <p:spPr>
          <a:xfrm>
            <a:off x="7620000" y="0"/>
            <a:ext cx="4572000" cy="6858000"/>
          </a:xfrm>
          <a:prstGeom prst="rect">
            <a:avLst/>
          </a:prstGeom>
          <a:noFill/>
          <a:ln>
            <a:noFill/>
          </a:ln>
        </p:spPr>
      </p:pic>
      <p:sp>
        <p:nvSpPr>
          <p:cNvPr id="1358" name="Google Shape;1358;p70"/>
          <p:cNvSpPr txBox="1"/>
          <p:nvPr/>
        </p:nvSpPr>
        <p:spPr>
          <a:xfrm>
            <a:off x="2918984" y="735955"/>
            <a:ext cx="1653017" cy="53860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4400">
                <a:solidFill>
                  <a:srgbClr val="3D3D3D"/>
                </a:solidFill>
                <a:latin typeface="Arial"/>
                <a:ea typeface="Arial"/>
                <a:cs typeface="Arial"/>
                <a:sym typeface="Arial"/>
              </a:rPr>
              <a:t>!</a:t>
            </a:r>
            <a:endParaRPr b="1" sz="34400">
              <a:solidFill>
                <a:srgbClr val="3D3D3D"/>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pic>
        <p:nvPicPr>
          <p:cNvPr id="1363" name="Google Shape;1363;p71"/>
          <p:cNvPicPr preferRelativeResize="0"/>
          <p:nvPr/>
        </p:nvPicPr>
        <p:blipFill rotWithShape="1">
          <a:blip r:embed="rId3">
            <a:alphaModFix/>
          </a:blip>
          <a:srcRect b="0" l="0" r="0" t="0"/>
          <a:stretch/>
        </p:blipFill>
        <p:spPr>
          <a:xfrm>
            <a:off x="7620000" y="0"/>
            <a:ext cx="4572000" cy="6858000"/>
          </a:xfrm>
          <a:prstGeom prst="rect">
            <a:avLst/>
          </a:prstGeom>
          <a:noFill/>
          <a:ln>
            <a:noFill/>
          </a:ln>
        </p:spPr>
      </p:pic>
      <p:sp>
        <p:nvSpPr>
          <p:cNvPr id="1364" name="Google Shape;1364;p71"/>
          <p:cNvSpPr txBox="1"/>
          <p:nvPr/>
        </p:nvSpPr>
        <p:spPr>
          <a:xfrm>
            <a:off x="3298895" y="363816"/>
            <a:ext cx="893193" cy="26468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6600">
                <a:solidFill>
                  <a:srgbClr val="3D3D3D"/>
                </a:solidFill>
                <a:latin typeface="Arial"/>
                <a:ea typeface="Arial"/>
                <a:cs typeface="Arial"/>
                <a:sym typeface="Arial"/>
              </a:rPr>
              <a:t>!</a:t>
            </a:r>
            <a:endParaRPr b="1" sz="16600">
              <a:solidFill>
                <a:srgbClr val="3D3D3D"/>
              </a:solidFill>
              <a:latin typeface="Arial"/>
              <a:ea typeface="Arial"/>
              <a:cs typeface="Arial"/>
              <a:sym typeface="Arial"/>
            </a:endParaRPr>
          </a:p>
        </p:txBody>
      </p:sp>
      <p:sp>
        <p:nvSpPr>
          <p:cNvPr id="1365" name="Google Shape;1365;p71"/>
          <p:cNvSpPr/>
          <p:nvPr/>
        </p:nvSpPr>
        <p:spPr>
          <a:xfrm>
            <a:off x="520994" y="3429000"/>
            <a:ext cx="6390169" cy="2929270"/>
          </a:xfrm>
          <a:prstGeom prst="bracketPair">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66" name="Google Shape;1366;p71"/>
          <p:cNvSpPr txBox="1"/>
          <p:nvPr/>
        </p:nvSpPr>
        <p:spPr>
          <a:xfrm>
            <a:off x="1529981" y="4601247"/>
            <a:ext cx="443102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dk1"/>
                </a:solidFill>
                <a:latin typeface="Arial"/>
                <a:ea typeface="Arial"/>
                <a:cs typeface="Arial"/>
                <a:sym typeface="Arial"/>
              </a:rPr>
              <a:t>전달하고자 하는 메시지 입력</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8"/>
          <p:cNvSpPr/>
          <p:nvPr/>
        </p:nvSpPr>
        <p:spPr>
          <a:xfrm>
            <a:off x="0" y="12424"/>
            <a:ext cx="12192000" cy="957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18"/>
          <p:cNvSpPr txBox="1"/>
          <p:nvPr/>
        </p:nvSpPr>
        <p:spPr>
          <a:xfrm>
            <a:off x="4812125" y="198425"/>
            <a:ext cx="4114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rPr>
              <a:t>청년몰 분석 </a:t>
            </a:r>
            <a:endParaRPr/>
          </a:p>
        </p:txBody>
      </p:sp>
      <p:pic>
        <p:nvPicPr>
          <p:cNvPr id="155" name="Google Shape;155;p18"/>
          <p:cNvPicPr preferRelativeResize="0"/>
          <p:nvPr/>
        </p:nvPicPr>
        <p:blipFill>
          <a:blip r:embed="rId3">
            <a:alphaModFix/>
          </a:blip>
          <a:stretch>
            <a:fillRect/>
          </a:stretch>
        </p:blipFill>
        <p:spPr>
          <a:xfrm>
            <a:off x="3343400" y="3966975"/>
            <a:ext cx="4114800" cy="2743200"/>
          </a:xfrm>
          <a:prstGeom prst="rect">
            <a:avLst/>
          </a:prstGeom>
          <a:noFill/>
          <a:ln>
            <a:noFill/>
          </a:ln>
        </p:spPr>
      </p:pic>
      <p:pic>
        <p:nvPicPr>
          <p:cNvPr id="156" name="Google Shape;156;p18"/>
          <p:cNvPicPr preferRelativeResize="0"/>
          <p:nvPr/>
        </p:nvPicPr>
        <p:blipFill>
          <a:blip r:embed="rId4">
            <a:alphaModFix/>
          </a:blip>
          <a:stretch>
            <a:fillRect/>
          </a:stretch>
        </p:blipFill>
        <p:spPr>
          <a:xfrm>
            <a:off x="6149625" y="1178325"/>
            <a:ext cx="4953351" cy="2788650"/>
          </a:xfrm>
          <a:prstGeom prst="rect">
            <a:avLst/>
          </a:prstGeom>
          <a:noFill/>
          <a:ln>
            <a:noFill/>
          </a:ln>
        </p:spPr>
      </p:pic>
      <p:pic>
        <p:nvPicPr>
          <p:cNvPr id="157" name="Google Shape;157;p18"/>
          <p:cNvPicPr preferRelativeResize="0"/>
          <p:nvPr/>
        </p:nvPicPr>
        <p:blipFill>
          <a:blip r:embed="rId5">
            <a:alphaModFix/>
          </a:blip>
          <a:stretch>
            <a:fillRect/>
          </a:stretch>
        </p:blipFill>
        <p:spPr>
          <a:xfrm>
            <a:off x="359900" y="1362536"/>
            <a:ext cx="5334000" cy="3057525"/>
          </a:xfrm>
          <a:prstGeom prst="rect">
            <a:avLst/>
          </a:prstGeom>
          <a:noFill/>
          <a:ln>
            <a:noFill/>
          </a:ln>
        </p:spPr>
      </p:pic>
      <p:pic>
        <p:nvPicPr>
          <p:cNvPr id="158" name="Google Shape;158;p18"/>
          <p:cNvPicPr preferRelativeResize="0"/>
          <p:nvPr/>
        </p:nvPicPr>
        <p:blipFill>
          <a:blip r:embed="rId6">
            <a:alphaModFix/>
          </a:blip>
          <a:stretch>
            <a:fillRect/>
          </a:stretch>
        </p:blipFill>
        <p:spPr>
          <a:xfrm>
            <a:off x="8173500" y="2584725"/>
            <a:ext cx="3740150" cy="4001100"/>
          </a:xfrm>
          <a:prstGeom prst="rect">
            <a:avLst/>
          </a:prstGeom>
          <a:noFill/>
          <a:ln>
            <a:noFill/>
          </a:ln>
        </p:spPr>
      </p:pic>
      <p:grpSp>
        <p:nvGrpSpPr>
          <p:cNvPr id="159" name="Google Shape;159;p18"/>
          <p:cNvGrpSpPr/>
          <p:nvPr/>
        </p:nvGrpSpPr>
        <p:grpSpPr>
          <a:xfrm>
            <a:off x="268474" y="198497"/>
            <a:ext cx="3356540" cy="585000"/>
            <a:chOff x="762000" y="1863785"/>
            <a:chExt cx="3356540" cy="585000"/>
          </a:xfrm>
        </p:grpSpPr>
        <p:grpSp>
          <p:nvGrpSpPr>
            <p:cNvPr id="160" name="Google Shape;160;p18"/>
            <p:cNvGrpSpPr/>
            <p:nvPr/>
          </p:nvGrpSpPr>
          <p:grpSpPr>
            <a:xfrm>
              <a:off x="762000" y="1863785"/>
              <a:ext cx="558900" cy="585000"/>
              <a:chOff x="762000" y="1863785"/>
              <a:chExt cx="558900" cy="585000"/>
            </a:xfrm>
          </p:grpSpPr>
          <p:sp>
            <p:nvSpPr>
              <p:cNvPr id="161" name="Google Shape;161;p18"/>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162" name="Google Shape;162;p18"/>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163" name="Google Shape;163;p18"/>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배경</a:t>
              </a:r>
              <a:endParaRPr/>
            </a:p>
          </p:txBody>
        </p:sp>
      </p:grpSp>
    </p:spTree>
  </p:cSld>
  <p:clrMapOvr>
    <a:masterClrMapping/>
  </p:clrMapOvr>
  <mc:AlternateContent>
    <mc:Choice Requires="p14">
      <p:transition spd="slow" p14:dur="10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72"/>
          <p:cNvPicPr preferRelativeResize="0"/>
          <p:nvPr/>
        </p:nvPicPr>
        <p:blipFill rotWithShape="1">
          <a:blip r:embed="rId3">
            <a:alphaModFix/>
          </a:blip>
          <a:srcRect b="0" l="0" r="0" t="0"/>
          <a:stretch/>
        </p:blipFill>
        <p:spPr>
          <a:xfrm>
            <a:off x="0" y="0"/>
            <a:ext cx="12192000" cy="6864169"/>
          </a:xfrm>
          <a:prstGeom prst="rect">
            <a:avLst/>
          </a:prstGeom>
          <a:noFill/>
          <a:ln>
            <a:noFill/>
          </a:ln>
        </p:spPr>
      </p:pic>
      <p:sp>
        <p:nvSpPr>
          <p:cNvPr id="1372" name="Google Shape;1372;p72"/>
          <p:cNvSpPr/>
          <p:nvPr/>
        </p:nvSpPr>
        <p:spPr>
          <a:xfrm>
            <a:off x="546100" y="1809000"/>
            <a:ext cx="3240000" cy="324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3" name="Google Shape;1373;p72"/>
          <p:cNvSpPr txBox="1"/>
          <p:nvPr/>
        </p:nvSpPr>
        <p:spPr>
          <a:xfrm>
            <a:off x="838200" y="2962871"/>
            <a:ext cx="10903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B7AFA5"/>
                </a:solidFill>
                <a:latin typeface="Arial"/>
                <a:ea typeface="Arial"/>
                <a:cs typeface="Arial"/>
                <a:sym typeface="Arial"/>
              </a:rPr>
              <a:t>Part 3,</a:t>
            </a:r>
            <a:endParaRPr sz="2400">
              <a:solidFill>
                <a:srgbClr val="B7AFA5"/>
              </a:solidFill>
              <a:latin typeface="Arial"/>
              <a:ea typeface="Arial"/>
              <a:cs typeface="Arial"/>
              <a:sym typeface="Arial"/>
            </a:endParaRPr>
          </a:p>
        </p:txBody>
      </p:sp>
      <p:sp>
        <p:nvSpPr>
          <p:cNvPr id="1374" name="Google Shape;1374;p72"/>
          <p:cNvSpPr txBox="1"/>
          <p:nvPr/>
        </p:nvSpPr>
        <p:spPr>
          <a:xfrm>
            <a:off x="838200" y="3424536"/>
            <a:ext cx="2553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CEC9C3"/>
                </a:solidFill>
                <a:latin typeface="Arial"/>
                <a:ea typeface="Arial"/>
                <a:cs typeface="Arial"/>
                <a:sym typeface="Arial"/>
              </a:rPr>
              <a:t>제목을 입력하세요</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73"/>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0" name="Google Shape;1380;p73"/>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381" name="Google Shape;1381;p73"/>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3,</a:t>
            </a:r>
            <a:endParaRPr sz="1400">
              <a:solidFill>
                <a:srgbClr val="DDBC9A"/>
              </a:solidFill>
              <a:latin typeface="Arial"/>
              <a:ea typeface="Arial"/>
              <a:cs typeface="Arial"/>
              <a:sym typeface="Arial"/>
            </a:endParaRPr>
          </a:p>
        </p:txBody>
      </p:sp>
      <p:pic>
        <p:nvPicPr>
          <p:cNvPr descr="사람" id="1382" name="Google Shape;1382;p73"/>
          <p:cNvPicPr preferRelativeResize="0"/>
          <p:nvPr/>
        </p:nvPicPr>
        <p:blipFill rotWithShape="1">
          <a:blip r:embed="rId3">
            <a:alphaModFix/>
          </a:blip>
          <a:srcRect b="0" l="0" r="0" t="0"/>
          <a:stretch/>
        </p:blipFill>
        <p:spPr>
          <a:xfrm>
            <a:off x="2758440" y="2274902"/>
            <a:ext cx="914400" cy="914400"/>
          </a:xfrm>
          <a:prstGeom prst="rect">
            <a:avLst/>
          </a:prstGeom>
          <a:noFill/>
          <a:ln>
            <a:noFill/>
          </a:ln>
        </p:spPr>
      </p:pic>
      <p:pic>
        <p:nvPicPr>
          <p:cNvPr descr="사람" id="1383" name="Google Shape;1383;p73"/>
          <p:cNvPicPr preferRelativeResize="0"/>
          <p:nvPr/>
        </p:nvPicPr>
        <p:blipFill rotWithShape="1">
          <a:blip r:embed="rId3">
            <a:alphaModFix/>
          </a:blip>
          <a:srcRect b="0" l="0" r="0" t="0"/>
          <a:stretch/>
        </p:blipFill>
        <p:spPr>
          <a:xfrm>
            <a:off x="3398520" y="2274902"/>
            <a:ext cx="914400" cy="914400"/>
          </a:xfrm>
          <a:prstGeom prst="rect">
            <a:avLst/>
          </a:prstGeom>
          <a:noFill/>
          <a:ln>
            <a:noFill/>
          </a:ln>
        </p:spPr>
      </p:pic>
      <p:pic>
        <p:nvPicPr>
          <p:cNvPr descr="사람" id="1384" name="Google Shape;1384;p73"/>
          <p:cNvPicPr preferRelativeResize="0"/>
          <p:nvPr/>
        </p:nvPicPr>
        <p:blipFill rotWithShape="1">
          <a:blip r:embed="rId3">
            <a:alphaModFix/>
          </a:blip>
          <a:srcRect b="0" l="0" r="0" t="0"/>
          <a:stretch/>
        </p:blipFill>
        <p:spPr>
          <a:xfrm>
            <a:off x="4038600" y="2274902"/>
            <a:ext cx="914400" cy="914400"/>
          </a:xfrm>
          <a:prstGeom prst="rect">
            <a:avLst/>
          </a:prstGeom>
          <a:noFill/>
          <a:ln>
            <a:noFill/>
          </a:ln>
        </p:spPr>
      </p:pic>
      <p:pic>
        <p:nvPicPr>
          <p:cNvPr descr="사람" id="1385" name="Google Shape;1385;p73"/>
          <p:cNvPicPr preferRelativeResize="0"/>
          <p:nvPr/>
        </p:nvPicPr>
        <p:blipFill rotWithShape="1">
          <a:blip r:embed="rId3">
            <a:alphaModFix/>
          </a:blip>
          <a:srcRect b="0" l="0" r="0" t="0"/>
          <a:stretch/>
        </p:blipFill>
        <p:spPr>
          <a:xfrm>
            <a:off x="4678680" y="2274902"/>
            <a:ext cx="914400" cy="914400"/>
          </a:xfrm>
          <a:prstGeom prst="rect">
            <a:avLst/>
          </a:prstGeom>
          <a:noFill/>
          <a:ln>
            <a:noFill/>
          </a:ln>
        </p:spPr>
      </p:pic>
      <p:pic>
        <p:nvPicPr>
          <p:cNvPr descr="사람" id="1386" name="Google Shape;1386;p73"/>
          <p:cNvPicPr preferRelativeResize="0"/>
          <p:nvPr/>
        </p:nvPicPr>
        <p:blipFill rotWithShape="1">
          <a:blip r:embed="rId3">
            <a:alphaModFix/>
          </a:blip>
          <a:srcRect b="0" l="0" r="0" t="0"/>
          <a:stretch/>
        </p:blipFill>
        <p:spPr>
          <a:xfrm>
            <a:off x="5318760" y="2274902"/>
            <a:ext cx="914400" cy="914400"/>
          </a:xfrm>
          <a:prstGeom prst="rect">
            <a:avLst/>
          </a:prstGeom>
          <a:noFill/>
          <a:ln>
            <a:noFill/>
          </a:ln>
        </p:spPr>
      </p:pic>
      <p:pic>
        <p:nvPicPr>
          <p:cNvPr descr="사람" id="1387" name="Google Shape;1387;p73"/>
          <p:cNvPicPr preferRelativeResize="0"/>
          <p:nvPr/>
        </p:nvPicPr>
        <p:blipFill rotWithShape="1">
          <a:blip r:embed="rId3">
            <a:alphaModFix/>
          </a:blip>
          <a:srcRect b="0" l="0" r="0" t="0"/>
          <a:stretch/>
        </p:blipFill>
        <p:spPr>
          <a:xfrm>
            <a:off x="5958840" y="2274902"/>
            <a:ext cx="914400" cy="914400"/>
          </a:xfrm>
          <a:prstGeom prst="rect">
            <a:avLst/>
          </a:prstGeom>
          <a:noFill/>
          <a:ln>
            <a:noFill/>
          </a:ln>
        </p:spPr>
      </p:pic>
      <p:pic>
        <p:nvPicPr>
          <p:cNvPr descr="사람" id="1388" name="Google Shape;1388;p73"/>
          <p:cNvPicPr preferRelativeResize="0"/>
          <p:nvPr/>
        </p:nvPicPr>
        <p:blipFill rotWithShape="1">
          <a:blip r:embed="rId3">
            <a:alphaModFix/>
          </a:blip>
          <a:srcRect b="0" l="0" r="0" t="0"/>
          <a:stretch/>
        </p:blipFill>
        <p:spPr>
          <a:xfrm>
            <a:off x="6598920" y="2274902"/>
            <a:ext cx="914400" cy="914400"/>
          </a:xfrm>
          <a:prstGeom prst="rect">
            <a:avLst/>
          </a:prstGeom>
          <a:noFill/>
          <a:ln>
            <a:noFill/>
          </a:ln>
        </p:spPr>
      </p:pic>
      <p:pic>
        <p:nvPicPr>
          <p:cNvPr descr="사람" id="1389" name="Google Shape;1389;p73"/>
          <p:cNvPicPr preferRelativeResize="0"/>
          <p:nvPr/>
        </p:nvPicPr>
        <p:blipFill rotWithShape="1">
          <a:blip r:embed="rId4">
            <a:alphaModFix/>
          </a:blip>
          <a:srcRect b="0" l="0" r="0" t="0"/>
          <a:stretch/>
        </p:blipFill>
        <p:spPr>
          <a:xfrm>
            <a:off x="7239000" y="2274902"/>
            <a:ext cx="914400" cy="914400"/>
          </a:xfrm>
          <a:prstGeom prst="rect">
            <a:avLst/>
          </a:prstGeom>
          <a:noFill/>
          <a:ln>
            <a:noFill/>
          </a:ln>
        </p:spPr>
      </p:pic>
      <p:pic>
        <p:nvPicPr>
          <p:cNvPr descr="사람" id="1390" name="Google Shape;1390;p73"/>
          <p:cNvPicPr preferRelativeResize="0"/>
          <p:nvPr/>
        </p:nvPicPr>
        <p:blipFill rotWithShape="1">
          <a:blip r:embed="rId4">
            <a:alphaModFix/>
          </a:blip>
          <a:srcRect b="0" l="0" r="0" t="0"/>
          <a:stretch/>
        </p:blipFill>
        <p:spPr>
          <a:xfrm>
            <a:off x="7879080" y="2274902"/>
            <a:ext cx="914400" cy="914400"/>
          </a:xfrm>
          <a:prstGeom prst="rect">
            <a:avLst/>
          </a:prstGeom>
          <a:noFill/>
          <a:ln>
            <a:noFill/>
          </a:ln>
        </p:spPr>
      </p:pic>
      <p:pic>
        <p:nvPicPr>
          <p:cNvPr descr="사람" id="1391" name="Google Shape;1391;p73"/>
          <p:cNvPicPr preferRelativeResize="0"/>
          <p:nvPr/>
        </p:nvPicPr>
        <p:blipFill rotWithShape="1">
          <a:blip r:embed="rId4">
            <a:alphaModFix/>
          </a:blip>
          <a:srcRect b="0" l="0" r="0" t="0"/>
          <a:stretch/>
        </p:blipFill>
        <p:spPr>
          <a:xfrm>
            <a:off x="8519160" y="2274902"/>
            <a:ext cx="914400" cy="914400"/>
          </a:xfrm>
          <a:prstGeom prst="rect">
            <a:avLst/>
          </a:prstGeom>
          <a:noFill/>
          <a:ln>
            <a:noFill/>
          </a:ln>
        </p:spPr>
      </p:pic>
      <p:sp>
        <p:nvSpPr>
          <p:cNvPr id="1392" name="Google Shape;1392;p73"/>
          <p:cNvSpPr/>
          <p:nvPr/>
        </p:nvSpPr>
        <p:spPr>
          <a:xfrm>
            <a:off x="1498600" y="1944702"/>
            <a:ext cx="9194800" cy="1574800"/>
          </a:xfrm>
          <a:prstGeom prst="bracketPair">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3" name="Google Shape;1393;p73"/>
          <p:cNvSpPr txBox="1"/>
          <p:nvPr/>
        </p:nvSpPr>
        <p:spPr>
          <a:xfrm>
            <a:off x="3374742" y="1619404"/>
            <a:ext cx="544251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dk1"/>
                </a:solidFill>
                <a:latin typeface="Arial"/>
                <a:ea typeface="Arial"/>
                <a:cs typeface="Arial"/>
                <a:sym typeface="Arial"/>
              </a:rPr>
              <a:t>10명 중            이 ○○이라고 응답!</a:t>
            </a:r>
            <a:endParaRPr sz="2800">
              <a:solidFill>
                <a:schemeClr val="dk1"/>
              </a:solidFill>
              <a:latin typeface="Arial"/>
              <a:ea typeface="Arial"/>
              <a:cs typeface="Arial"/>
              <a:sym typeface="Arial"/>
            </a:endParaRPr>
          </a:p>
        </p:txBody>
      </p:sp>
      <p:sp>
        <p:nvSpPr>
          <p:cNvPr id="1394" name="Google Shape;1394;p73"/>
          <p:cNvSpPr/>
          <p:nvPr/>
        </p:nvSpPr>
        <p:spPr>
          <a:xfrm>
            <a:off x="4727617" y="1561738"/>
            <a:ext cx="960120" cy="64835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5" name="Google Shape;1395;p73"/>
          <p:cNvSpPr txBox="1"/>
          <p:nvPr/>
        </p:nvSpPr>
        <p:spPr>
          <a:xfrm>
            <a:off x="4783523" y="1551935"/>
            <a:ext cx="8483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chemeClr val="lt1"/>
                </a:solidFill>
                <a:latin typeface="Arial Black"/>
                <a:ea typeface="Arial Black"/>
                <a:cs typeface="Arial Black"/>
                <a:sym typeface="Arial Black"/>
              </a:rPr>
              <a:t>7명</a:t>
            </a:r>
            <a:endParaRPr/>
          </a:p>
        </p:txBody>
      </p:sp>
      <p:pic>
        <p:nvPicPr>
          <p:cNvPr descr="여자" id="1396" name="Google Shape;1396;p73"/>
          <p:cNvPicPr preferRelativeResize="0"/>
          <p:nvPr/>
        </p:nvPicPr>
        <p:blipFill rotWithShape="1">
          <a:blip r:embed="rId5">
            <a:alphaModFix/>
          </a:blip>
          <a:srcRect b="0" l="0" r="0" t="0"/>
          <a:stretch/>
        </p:blipFill>
        <p:spPr>
          <a:xfrm>
            <a:off x="2758440" y="4950330"/>
            <a:ext cx="914400" cy="914400"/>
          </a:xfrm>
          <a:prstGeom prst="rect">
            <a:avLst/>
          </a:prstGeom>
          <a:noFill/>
          <a:ln>
            <a:noFill/>
          </a:ln>
        </p:spPr>
      </p:pic>
      <p:pic>
        <p:nvPicPr>
          <p:cNvPr descr="여자" id="1397" name="Google Shape;1397;p73"/>
          <p:cNvPicPr preferRelativeResize="0"/>
          <p:nvPr/>
        </p:nvPicPr>
        <p:blipFill rotWithShape="1">
          <a:blip r:embed="rId5">
            <a:alphaModFix/>
          </a:blip>
          <a:srcRect b="0" l="0" r="0" t="0"/>
          <a:stretch/>
        </p:blipFill>
        <p:spPr>
          <a:xfrm>
            <a:off x="3398520" y="4950330"/>
            <a:ext cx="914400" cy="914400"/>
          </a:xfrm>
          <a:prstGeom prst="rect">
            <a:avLst/>
          </a:prstGeom>
          <a:noFill/>
          <a:ln>
            <a:noFill/>
          </a:ln>
        </p:spPr>
      </p:pic>
      <p:pic>
        <p:nvPicPr>
          <p:cNvPr descr="여자" id="1398" name="Google Shape;1398;p73"/>
          <p:cNvPicPr preferRelativeResize="0"/>
          <p:nvPr/>
        </p:nvPicPr>
        <p:blipFill rotWithShape="1">
          <a:blip r:embed="rId5">
            <a:alphaModFix/>
          </a:blip>
          <a:srcRect b="0" l="0" r="0" t="0"/>
          <a:stretch/>
        </p:blipFill>
        <p:spPr>
          <a:xfrm>
            <a:off x="4038600" y="4950330"/>
            <a:ext cx="914400" cy="914400"/>
          </a:xfrm>
          <a:prstGeom prst="rect">
            <a:avLst/>
          </a:prstGeom>
          <a:noFill/>
          <a:ln>
            <a:noFill/>
          </a:ln>
        </p:spPr>
      </p:pic>
      <p:pic>
        <p:nvPicPr>
          <p:cNvPr descr="여자" id="1399" name="Google Shape;1399;p73"/>
          <p:cNvPicPr preferRelativeResize="0"/>
          <p:nvPr/>
        </p:nvPicPr>
        <p:blipFill rotWithShape="1">
          <a:blip r:embed="rId5">
            <a:alphaModFix/>
          </a:blip>
          <a:srcRect b="0" l="0" r="0" t="0"/>
          <a:stretch/>
        </p:blipFill>
        <p:spPr>
          <a:xfrm>
            <a:off x="4678680" y="4950330"/>
            <a:ext cx="914400" cy="914400"/>
          </a:xfrm>
          <a:prstGeom prst="rect">
            <a:avLst/>
          </a:prstGeom>
          <a:noFill/>
          <a:ln>
            <a:noFill/>
          </a:ln>
        </p:spPr>
      </p:pic>
      <p:pic>
        <p:nvPicPr>
          <p:cNvPr descr="여자" id="1400" name="Google Shape;1400;p73"/>
          <p:cNvPicPr preferRelativeResize="0"/>
          <p:nvPr/>
        </p:nvPicPr>
        <p:blipFill rotWithShape="1">
          <a:blip r:embed="rId5">
            <a:alphaModFix/>
          </a:blip>
          <a:srcRect b="0" l="0" r="0" t="0"/>
          <a:stretch/>
        </p:blipFill>
        <p:spPr>
          <a:xfrm>
            <a:off x="5318760" y="4950330"/>
            <a:ext cx="914400" cy="914400"/>
          </a:xfrm>
          <a:prstGeom prst="rect">
            <a:avLst/>
          </a:prstGeom>
          <a:noFill/>
          <a:ln>
            <a:noFill/>
          </a:ln>
        </p:spPr>
      </p:pic>
      <p:pic>
        <p:nvPicPr>
          <p:cNvPr descr="여자" id="1401" name="Google Shape;1401;p73"/>
          <p:cNvPicPr preferRelativeResize="0"/>
          <p:nvPr/>
        </p:nvPicPr>
        <p:blipFill rotWithShape="1">
          <a:blip r:embed="rId5">
            <a:alphaModFix/>
          </a:blip>
          <a:srcRect b="0" l="0" r="0" t="0"/>
          <a:stretch/>
        </p:blipFill>
        <p:spPr>
          <a:xfrm>
            <a:off x="5958840" y="4950330"/>
            <a:ext cx="914400" cy="914400"/>
          </a:xfrm>
          <a:prstGeom prst="rect">
            <a:avLst/>
          </a:prstGeom>
          <a:noFill/>
          <a:ln>
            <a:noFill/>
          </a:ln>
        </p:spPr>
      </p:pic>
      <p:pic>
        <p:nvPicPr>
          <p:cNvPr descr="여자" id="1402" name="Google Shape;1402;p73"/>
          <p:cNvPicPr preferRelativeResize="0"/>
          <p:nvPr/>
        </p:nvPicPr>
        <p:blipFill rotWithShape="1">
          <a:blip r:embed="rId5">
            <a:alphaModFix/>
          </a:blip>
          <a:srcRect b="0" l="0" r="0" t="0"/>
          <a:stretch/>
        </p:blipFill>
        <p:spPr>
          <a:xfrm>
            <a:off x="6598920" y="4950330"/>
            <a:ext cx="914400" cy="914400"/>
          </a:xfrm>
          <a:prstGeom prst="rect">
            <a:avLst/>
          </a:prstGeom>
          <a:noFill/>
          <a:ln>
            <a:noFill/>
          </a:ln>
        </p:spPr>
      </p:pic>
      <p:pic>
        <p:nvPicPr>
          <p:cNvPr descr="여자" id="1403" name="Google Shape;1403;p73"/>
          <p:cNvPicPr preferRelativeResize="0"/>
          <p:nvPr/>
        </p:nvPicPr>
        <p:blipFill rotWithShape="1">
          <a:blip r:embed="rId5">
            <a:alphaModFix/>
          </a:blip>
          <a:srcRect b="0" l="0" r="0" t="0"/>
          <a:stretch/>
        </p:blipFill>
        <p:spPr>
          <a:xfrm>
            <a:off x="7239000" y="4950330"/>
            <a:ext cx="914400" cy="914400"/>
          </a:xfrm>
          <a:prstGeom prst="rect">
            <a:avLst/>
          </a:prstGeom>
          <a:noFill/>
          <a:ln>
            <a:noFill/>
          </a:ln>
        </p:spPr>
      </p:pic>
      <p:pic>
        <p:nvPicPr>
          <p:cNvPr descr="여자" id="1404" name="Google Shape;1404;p73"/>
          <p:cNvPicPr preferRelativeResize="0"/>
          <p:nvPr/>
        </p:nvPicPr>
        <p:blipFill rotWithShape="1">
          <a:blip r:embed="rId6">
            <a:alphaModFix/>
          </a:blip>
          <a:srcRect b="0" l="0" r="0" t="0"/>
          <a:stretch/>
        </p:blipFill>
        <p:spPr>
          <a:xfrm>
            <a:off x="7879080" y="4950330"/>
            <a:ext cx="914400" cy="914400"/>
          </a:xfrm>
          <a:prstGeom prst="rect">
            <a:avLst/>
          </a:prstGeom>
          <a:noFill/>
          <a:ln>
            <a:noFill/>
          </a:ln>
        </p:spPr>
      </p:pic>
      <p:pic>
        <p:nvPicPr>
          <p:cNvPr descr="여자" id="1405" name="Google Shape;1405;p73"/>
          <p:cNvPicPr preferRelativeResize="0"/>
          <p:nvPr/>
        </p:nvPicPr>
        <p:blipFill rotWithShape="1">
          <a:blip r:embed="rId6">
            <a:alphaModFix/>
          </a:blip>
          <a:srcRect b="0" l="0" r="0" t="0"/>
          <a:stretch/>
        </p:blipFill>
        <p:spPr>
          <a:xfrm>
            <a:off x="8519160" y="4950330"/>
            <a:ext cx="914400" cy="914400"/>
          </a:xfrm>
          <a:prstGeom prst="rect">
            <a:avLst/>
          </a:prstGeom>
          <a:noFill/>
          <a:ln>
            <a:noFill/>
          </a:ln>
        </p:spPr>
      </p:pic>
      <p:sp>
        <p:nvSpPr>
          <p:cNvPr id="1406" name="Google Shape;1406;p73"/>
          <p:cNvSpPr/>
          <p:nvPr/>
        </p:nvSpPr>
        <p:spPr>
          <a:xfrm>
            <a:off x="1498600" y="4620130"/>
            <a:ext cx="9194800" cy="1574800"/>
          </a:xfrm>
          <a:prstGeom prst="bracketPair">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07" name="Google Shape;1407;p73"/>
          <p:cNvSpPr txBox="1"/>
          <p:nvPr/>
        </p:nvSpPr>
        <p:spPr>
          <a:xfrm>
            <a:off x="3374742" y="4193420"/>
            <a:ext cx="544251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dk1"/>
                </a:solidFill>
                <a:latin typeface="Arial"/>
                <a:ea typeface="Arial"/>
                <a:cs typeface="Arial"/>
                <a:sym typeface="Arial"/>
              </a:rPr>
              <a:t>10명 중            이 ○○이라고 응답!</a:t>
            </a:r>
            <a:endParaRPr sz="2800">
              <a:solidFill>
                <a:schemeClr val="dk1"/>
              </a:solidFill>
              <a:latin typeface="Arial"/>
              <a:ea typeface="Arial"/>
              <a:cs typeface="Arial"/>
              <a:sym typeface="Arial"/>
            </a:endParaRPr>
          </a:p>
        </p:txBody>
      </p:sp>
      <p:sp>
        <p:nvSpPr>
          <p:cNvPr id="1408" name="Google Shape;1408;p73"/>
          <p:cNvSpPr/>
          <p:nvPr/>
        </p:nvSpPr>
        <p:spPr>
          <a:xfrm>
            <a:off x="4757434" y="4135754"/>
            <a:ext cx="960120" cy="64835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9" name="Google Shape;1409;p73"/>
          <p:cNvSpPr txBox="1"/>
          <p:nvPr/>
        </p:nvSpPr>
        <p:spPr>
          <a:xfrm>
            <a:off x="4813340" y="4125951"/>
            <a:ext cx="8483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chemeClr val="lt1"/>
                </a:solidFill>
                <a:latin typeface="Arial Black"/>
                <a:ea typeface="Arial Black"/>
                <a:cs typeface="Arial Black"/>
                <a:sym typeface="Arial Black"/>
              </a:rPr>
              <a:t>8명</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74"/>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5" name="Google Shape;1415;p74"/>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416" name="Google Shape;1416;p74"/>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3,</a:t>
            </a:r>
            <a:endParaRPr sz="1400">
              <a:solidFill>
                <a:srgbClr val="DDBC9A"/>
              </a:solidFill>
              <a:latin typeface="Arial"/>
              <a:ea typeface="Arial"/>
              <a:cs typeface="Arial"/>
              <a:sym typeface="Arial"/>
            </a:endParaRPr>
          </a:p>
        </p:txBody>
      </p:sp>
      <p:sp>
        <p:nvSpPr>
          <p:cNvPr id="1417" name="Google Shape;1417;p74"/>
          <p:cNvSpPr/>
          <p:nvPr/>
        </p:nvSpPr>
        <p:spPr>
          <a:xfrm>
            <a:off x="205560" y="1626780"/>
            <a:ext cx="5638801" cy="4463069"/>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18" name="Google Shape;1418;p74"/>
          <p:cNvPicPr preferRelativeResize="0"/>
          <p:nvPr/>
        </p:nvPicPr>
        <p:blipFill rotWithShape="1">
          <a:blip r:embed="rId3">
            <a:alphaModFix/>
          </a:blip>
          <a:srcRect b="0" l="0" r="0" t="0"/>
          <a:stretch/>
        </p:blipFill>
        <p:spPr>
          <a:xfrm>
            <a:off x="755805" y="2648430"/>
            <a:ext cx="4486939" cy="3284537"/>
          </a:xfrm>
          <a:prstGeom prst="rect">
            <a:avLst/>
          </a:prstGeom>
          <a:noFill/>
          <a:ln>
            <a:noFill/>
          </a:ln>
        </p:spPr>
      </p:pic>
      <p:sp>
        <p:nvSpPr>
          <p:cNvPr id="1419" name="Google Shape;1419;p74"/>
          <p:cNvSpPr/>
          <p:nvPr/>
        </p:nvSpPr>
        <p:spPr>
          <a:xfrm>
            <a:off x="6347640" y="1626780"/>
            <a:ext cx="5638800" cy="4463069"/>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20" name="Google Shape;1420;p74"/>
          <p:cNvPicPr preferRelativeResize="0"/>
          <p:nvPr/>
        </p:nvPicPr>
        <p:blipFill rotWithShape="1">
          <a:blip r:embed="rId4">
            <a:alphaModFix/>
          </a:blip>
          <a:srcRect b="0" l="0" r="0" t="0"/>
          <a:stretch/>
        </p:blipFill>
        <p:spPr>
          <a:xfrm>
            <a:off x="6621762" y="1795359"/>
            <a:ext cx="5090555" cy="4137607"/>
          </a:xfrm>
          <a:prstGeom prst="rect">
            <a:avLst/>
          </a:prstGeom>
          <a:noFill/>
          <a:ln>
            <a:noFill/>
          </a:ln>
        </p:spPr>
      </p:pic>
      <p:grpSp>
        <p:nvGrpSpPr>
          <p:cNvPr id="1421" name="Google Shape;1421;p74"/>
          <p:cNvGrpSpPr/>
          <p:nvPr/>
        </p:nvGrpSpPr>
        <p:grpSpPr>
          <a:xfrm>
            <a:off x="564419" y="1795360"/>
            <a:ext cx="4869711" cy="684490"/>
            <a:chOff x="1031359" y="1795360"/>
            <a:chExt cx="5231218" cy="684490"/>
          </a:xfrm>
        </p:grpSpPr>
        <p:sp>
          <p:nvSpPr>
            <p:cNvPr id="1422" name="Google Shape;1422;p74"/>
            <p:cNvSpPr/>
            <p:nvPr/>
          </p:nvSpPr>
          <p:spPr>
            <a:xfrm>
              <a:off x="1031359" y="1795360"/>
              <a:ext cx="5231218" cy="68449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Black"/>
                <a:ea typeface="Arial Black"/>
                <a:cs typeface="Arial Black"/>
                <a:sym typeface="Arial Black"/>
              </a:endParaRPr>
            </a:p>
          </p:txBody>
        </p:sp>
        <p:sp>
          <p:nvSpPr>
            <p:cNvPr id="1423" name="Google Shape;1423;p74"/>
            <p:cNvSpPr txBox="1"/>
            <p:nvPr/>
          </p:nvSpPr>
          <p:spPr>
            <a:xfrm>
              <a:off x="2063041" y="1875995"/>
              <a:ext cx="316785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800">
                  <a:solidFill>
                    <a:schemeClr val="dk1"/>
                  </a:solidFill>
                  <a:latin typeface="Arial Black"/>
                  <a:ea typeface="Arial Black"/>
                  <a:cs typeface="Arial Black"/>
                  <a:sym typeface="Arial Black"/>
                </a:rPr>
                <a:t>○ ○ 년도 제1분기 실적</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75"/>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9" name="Google Shape;1429;p75"/>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430" name="Google Shape;1430;p75"/>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3,</a:t>
            </a:r>
            <a:endParaRPr sz="1400">
              <a:solidFill>
                <a:srgbClr val="DDBC9A"/>
              </a:solidFill>
              <a:latin typeface="Arial"/>
              <a:ea typeface="Arial"/>
              <a:cs typeface="Arial"/>
              <a:sym typeface="Arial"/>
            </a:endParaRPr>
          </a:p>
        </p:txBody>
      </p:sp>
      <p:sp>
        <p:nvSpPr>
          <p:cNvPr id="1431" name="Google Shape;1431;p75"/>
          <p:cNvSpPr/>
          <p:nvPr/>
        </p:nvSpPr>
        <p:spPr>
          <a:xfrm>
            <a:off x="1201479" y="1569067"/>
            <a:ext cx="9789042" cy="229055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2" name="Google Shape;1432;p75"/>
          <p:cNvSpPr/>
          <p:nvPr/>
        </p:nvSpPr>
        <p:spPr>
          <a:xfrm>
            <a:off x="1201479" y="3859619"/>
            <a:ext cx="9789042" cy="2308763"/>
          </a:xfrm>
          <a:prstGeom prst="rect">
            <a:avLst/>
          </a:prstGeom>
          <a:solidFill>
            <a:srgbClr val="CFB3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3" name="Google Shape;1433;p75"/>
          <p:cNvSpPr txBox="1"/>
          <p:nvPr/>
        </p:nvSpPr>
        <p:spPr>
          <a:xfrm>
            <a:off x="4814239" y="2937701"/>
            <a:ext cx="2563523" cy="18620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1500">
                <a:solidFill>
                  <a:srgbClr val="F2F2F2"/>
                </a:solidFill>
                <a:latin typeface="Arial"/>
                <a:ea typeface="Arial"/>
                <a:cs typeface="Arial"/>
                <a:sym typeface="Arial"/>
              </a:rPr>
              <a:t>VS.</a:t>
            </a:r>
            <a:endParaRPr b="1" sz="11500">
              <a:solidFill>
                <a:srgbClr val="F2F2F2"/>
              </a:solidFill>
              <a:latin typeface="Arial"/>
              <a:ea typeface="Arial"/>
              <a:cs typeface="Arial"/>
              <a:sym typeface="Arial"/>
            </a:endParaRPr>
          </a:p>
        </p:txBody>
      </p:sp>
      <p:sp>
        <p:nvSpPr>
          <p:cNvPr id="1434" name="Google Shape;1434;p75"/>
          <p:cNvSpPr txBox="1"/>
          <p:nvPr/>
        </p:nvSpPr>
        <p:spPr>
          <a:xfrm>
            <a:off x="3862055" y="2217194"/>
            <a:ext cx="446789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4800">
                <a:solidFill>
                  <a:schemeClr val="lt1"/>
                </a:solidFill>
                <a:latin typeface="Arial"/>
                <a:ea typeface="Arial"/>
                <a:cs typeface="Arial"/>
                <a:sym typeface="Arial"/>
              </a:rPr>
              <a:t>내용을 입력하세요</a:t>
            </a:r>
            <a:endParaRPr/>
          </a:p>
        </p:txBody>
      </p:sp>
      <p:sp>
        <p:nvSpPr>
          <p:cNvPr id="1435" name="Google Shape;1435;p75"/>
          <p:cNvSpPr txBox="1"/>
          <p:nvPr/>
        </p:nvSpPr>
        <p:spPr>
          <a:xfrm>
            <a:off x="3862055" y="4729059"/>
            <a:ext cx="446789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4800">
                <a:solidFill>
                  <a:srgbClr val="40474D"/>
                </a:solidFill>
                <a:latin typeface="Arial"/>
                <a:ea typeface="Arial"/>
                <a:cs typeface="Arial"/>
                <a:sym typeface="Arial"/>
              </a:rPr>
              <a:t>내용을 입력하세요</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76"/>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1" name="Google Shape;1441;p76"/>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442" name="Google Shape;1442;p76"/>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3,</a:t>
            </a:r>
            <a:endParaRPr sz="1400">
              <a:solidFill>
                <a:srgbClr val="DDBC9A"/>
              </a:solidFill>
              <a:latin typeface="Arial"/>
              <a:ea typeface="Arial"/>
              <a:cs typeface="Arial"/>
              <a:sym typeface="Arial"/>
            </a:endParaRPr>
          </a:p>
        </p:txBody>
      </p:sp>
      <p:sp>
        <p:nvSpPr>
          <p:cNvPr id="1443" name="Google Shape;1443;p76"/>
          <p:cNvSpPr/>
          <p:nvPr/>
        </p:nvSpPr>
        <p:spPr>
          <a:xfrm>
            <a:off x="5026294"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4" name="Google Shape;1444;p76"/>
          <p:cNvSpPr/>
          <p:nvPr/>
        </p:nvSpPr>
        <p:spPr>
          <a:xfrm>
            <a:off x="5245455"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5" name="Google Shape;1445;p76"/>
          <p:cNvSpPr/>
          <p:nvPr/>
        </p:nvSpPr>
        <p:spPr>
          <a:xfrm>
            <a:off x="5464616"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6" name="Google Shape;1446;p76"/>
          <p:cNvSpPr/>
          <p:nvPr/>
        </p:nvSpPr>
        <p:spPr>
          <a:xfrm>
            <a:off x="5683777"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7" name="Google Shape;1447;p76"/>
          <p:cNvSpPr/>
          <p:nvPr/>
        </p:nvSpPr>
        <p:spPr>
          <a:xfrm>
            <a:off x="5902937"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8" name="Google Shape;1448;p76"/>
          <p:cNvSpPr/>
          <p:nvPr/>
        </p:nvSpPr>
        <p:spPr>
          <a:xfrm>
            <a:off x="6122098"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9" name="Google Shape;1449;p76"/>
          <p:cNvSpPr/>
          <p:nvPr/>
        </p:nvSpPr>
        <p:spPr>
          <a:xfrm>
            <a:off x="6341259"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0" name="Google Shape;1450;p76"/>
          <p:cNvSpPr/>
          <p:nvPr/>
        </p:nvSpPr>
        <p:spPr>
          <a:xfrm>
            <a:off x="6560420"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1" name="Google Shape;1451;p76"/>
          <p:cNvSpPr/>
          <p:nvPr/>
        </p:nvSpPr>
        <p:spPr>
          <a:xfrm>
            <a:off x="6779581"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2" name="Google Shape;1452;p76"/>
          <p:cNvSpPr/>
          <p:nvPr/>
        </p:nvSpPr>
        <p:spPr>
          <a:xfrm>
            <a:off x="6998742" y="1939065"/>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3" name="Google Shape;1453;p76"/>
          <p:cNvSpPr/>
          <p:nvPr/>
        </p:nvSpPr>
        <p:spPr>
          <a:xfrm>
            <a:off x="5026294"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4" name="Google Shape;1454;p76"/>
          <p:cNvSpPr/>
          <p:nvPr/>
        </p:nvSpPr>
        <p:spPr>
          <a:xfrm>
            <a:off x="5245455"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5" name="Google Shape;1455;p76"/>
          <p:cNvSpPr/>
          <p:nvPr/>
        </p:nvSpPr>
        <p:spPr>
          <a:xfrm>
            <a:off x="5464616"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6" name="Google Shape;1456;p76"/>
          <p:cNvSpPr/>
          <p:nvPr/>
        </p:nvSpPr>
        <p:spPr>
          <a:xfrm>
            <a:off x="5683777"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7" name="Google Shape;1457;p76"/>
          <p:cNvSpPr/>
          <p:nvPr/>
        </p:nvSpPr>
        <p:spPr>
          <a:xfrm>
            <a:off x="5902937"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8" name="Google Shape;1458;p76"/>
          <p:cNvSpPr/>
          <p:nvPr/>
        </p:nvSpPr>
        <p:spPr>
          <a:xfrm>
            <a:off x="6122098"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9" name="Google Shape;1459;p76"/>
          <p:cNvSpPr/>
          <p:nvPr/>
        </p:nvSpPr>
        <p:spPr>
          <a:xfrm>
            <a:off x="6341259"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0" name="Google Shape;1460;p76"/>
          <p:cNvSpPr/>
          <p:nvPr/>
        </p:nvSpPr>
        <p:spPr>
          <a:xfrm>
            <a:off x="6560420"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1" name="Google Shape;1461;p76"/>
          <p:cNvSpPr/>
          <p:nvPr/>
        </p:nvSpPr>
        <p:spPr>
          <a:xfrm>
            <a:off x="6779581"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2" name="Google Shape;1462;p76"/>
          <p:cNvSpPr/>
          <p:nvPr/>
        </p:nvSpPr>
        <p:spPr>
          <a:xfrm>
            <a:off x="6998742" y="2166064"/>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3" name="Google Shape;1463;p76"/>
          <p:cNvSpPr/>
          <p:nvPr/>
        </p:nvSpPr>
        <p:spPr>
          <a:xfrm>
            <a:off x="5026294"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4" name="Google Shape;1464;p76"/>
          <p:cNvSpPr/>
          <p:nvPr/>
        </p:nvSpPr>
        <p:spPr>
          <a:xfrm>
            <a:off x="5245455"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5" name="Google Shape;1465;p76"/>
          <p:cNvSpPr/>
          <p:nvPr/>
        </p:nvSpPr>
        <p:spPr>
          <a:xfrm>
            <a:off x="5464616"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6" name="Google Shape;1466;p76"/>
          <p:cNvSpPr/>
          <p:nvPr/>
        </p:nvSpPr>
        <p:spPr>
          <a:xfrm>
            <a:off x="5683777"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7" name="Google Shape;1467;p76"/>
          <p:cNvSpPr/>
          <p:nvPr/>
        </p:nvSpPr>
        <p:spPr>
          <a:xfrm>
            <a:off x="5902937"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8" name="Google Shape;1468;p76"/>
          <p:cNvSpPr/>
          <p:nvPr/>
        </p:nvSpPr>
        <p:spPr>
          <a:xfrm>
            <a:off x="6122098"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9" name="Google Shape;1469;p76"/>
          <p:cNvSpPr/>
          <p:nvPr/>
        </p:nvSpPr>
        <p:spPr>
          <a:xfrm>
            <a:off x="6341259"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0" name="Google Shape;1470;p76"/>
          <p:cNvSpPr/>
          <p:nvPr/>
        </p:nvSpPr>
        <p:spPr>
          <a:xfrm>
            <a:off x="6560420"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1" name="Google Shape;1471;p76"/>
          <p:cNvSpPr/>
          <p:nvPr/>
        </p:nvSpPr>
        <p:spPr>
          <a:xfrm>
            <a:off x="6779581"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2" name="Google Shape;1472;p76"/>
          <p:cNvSpPr/>
          <p:nvPr/>
        </p:nvSpPr>
        <p:spPr>
          <a:xfrm>
            <a:off x="6998742" y="2393063"/>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3" name="Google Shape;1473;p76"/>
          <p:cNvSpPr/>
          <p:nvPr/>
        </p:nvSpPr>
        <p:spPr>
          <a:xfrm>
            <a:off x="5026294"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4" name="Google Shape;1474;p76"/>
          <p:cNvSpPr/>
          <p:nvPr/>
        </p:nvSpPr>
        <p:spPr>
          <a:xfrm>
            <a:off x="5245455"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5" name="Google Shape;1475;p76"/>
          <p:cNvSpPr/>
          <p:nvPr/>
        </p:nvSpPr>
        <p:spPr>
          <a:xfrm>
            <a:off x="5464616"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6" name="Google Shape;1476;p76"/>
          <p:cNvSpPr/>
          <p:nvPr/>
        </p:nvSpPr>
        <p:spPr>
          <a:xfrm>
            <a:off x="5683777"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7" name="Google Shape;1477;p76"/>
          <p:cNvSpPr/>
          <p:nvPr/>
        </p:nvSpPr>
        <p:spPr>
          <a:xfrm>
            <a:off x="5902937"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8" name="Google Shape;1478;p76"/>
          <p:cNvSpPr/>
          <p:nvPr/>
        </p:nvSpPr>
        <p:spPr>
          <a:xfrm>
            <a:off x="6122098"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9" name="Google Shape;1479;p76"/>
          <p:cNvSpPr/>
          <p:nvPr/>
        </p:nvSpPr>
        <p:spPr>
          <a:xfrm>
            <a:off x="6341259"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0" name="Google Shape;1480;p76"/>
          <p:cNvSpPr/>
          <p:nvPr/>
        </p:nvSpPr>
        <p:spPr>
          <a:xfrm>
            <a:off x="6560420"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1" name="Google Shape;1481;p76"/>
          <p:cNvSpPr/>
          <p:nvPr/>
        </p:nvSpPr>
        <p:spPr>
          <a:xfrm>
            <a:off x="6779581"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2" name="Google Shape;1482;p76"/>
          <p:cNvSpPr/>
          <p:nvPr/>
        </p:nvSpPr>
        <p:spPr>
          <a:xfrm>
            <a:off x="6998742" y="2620062"/>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3" name="Google Shape;1483;p76"/>
          <p:cNvSpPr/>
          <p:nvPr/>
        </p:nvSpPr>
        <p:spPr>
          <a:xfrm>
            <a:off x="5026294"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4" name="Google Shape;1484;p76"/>
          <p:cNvSpPr/>
          <p:nvPr/>
        </p:nvSpPr>
        <p:spPr>
          <a:xfrm>
            <a:off x="5245455"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5" name="Google Shape;1485;p76"/>
          <p:cNvSpPr/>
          <p:nvPr/>
        </p:nvSpPr>
        <p:spPr>
          <a:xfrm>
            <a:off x="5464616"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6" name="Google Shape;1486;p76"/>
          <p:cNvSpPr/>
          <p:nvPr/>
        </p:nvSpPr>
        <p:spPr>
          <a:xfrm>
            <a:off x="5683777"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7" name="Google Shape;1487;p76"/>
          <p:cNvSpPr/>
          <p:nvPr/>
        </p:nvSpPr>
        <p:spPr>
          <a:xfrm>
            <a:off x="5902937"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8" name="Google Shape;1488;p76"/>
          <p:cNvSpPr/>
          <p:nvPr/>
        </p:nvSpPr>
        <p:spPr>
          <a:xfrm>
            <a:off x="6122098"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9" name="Google Shape;1489;p76"/>
          <p:cNvSpPr/>
          <p:nvPr/>
        </p:nvSpPr>
        <p:spPr>
          <a:xfrm>
            <a:off x="6341259"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0" name="Google Shape;1490;p76"/>
          <p:cNvSpPr/>
          <p:nvPr/>
        </p:nvSpPr>
        <p:spPr>
          <a:xfrm>
            <a:off x="6560420"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1" name="Google Shape;1491;p76"/>
          <p:cNvSpPr/>
          <p:nvPr/>
        </p:nvSpPr>
        <p:spPr>
          <a:xfrm>
            <a:off x="6779581"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2" name="Google Shape;1492;p76"/>
          <p:cNvSpPr/>
          <p:nvPr/>
        </p:nvSpPr>
        <p:spPr>
          <a:xfrm>
            <a:off x="6998742" y="2847061"/>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3" name="Google Shape;1493;p76"/>
          <p:cNvSpPr/>
          <p:nvPr/>
        </p:nvSpPr>
        <p:spPr>
          <a:xfrm>
            <a:off x="5026294"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4" name="Google Shape;1494;p76"/>
          <p:cNvSpPr/>
          <p:nvPr/>
        </p:nvSpPr>
        <p:spPr>
          <a:xfrm>
            <a:off x="5245455"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5" name="Google Shape;1495;p76"/>
          <p:cNvSpPr/>
          <p:nvPr/>
        </p:nvSpPr>
        <p:spPr>
          <a:xfrm>
            <a:off x="5464616"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6" name="Google Shape;1496;p76"/>
          <p:cNvSpPr/>
          <p:nvPr/>
        </p:nvSpPr>
        <p:spPr>
          <a:xfrm>
            <a:off x="5683777"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7" name="Google Shape;1497;p76"/>
          <p:cNvSpPr/>
          <p:nvPr/>
        </p:nvSpPr>
        <p:spPr>
          <a:xfrm>
            <a:off x="5902937"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8" name="Google Shape;1498;p76"/>
          <p:cNvSpPr/>
          <p:nvPr/>
        </p:nvSpPr>
        <p:spPr>
          <a:xfrm>
            <a:off x="6122098"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9" name="Google Shape;1499;p76"/>
          <p:cNvSpPr/>
          <p:nvPr/>
        </p:nvSpPr>
        <p:spPr>
          <a:xfrm>
            <a:off x="6341259"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0" name="Google Shape;1500;p76"/>
          <p:cNvSpPr/>
          <p:nvPr/>
        </p:nvSpPr>
        <p:spPr>
          <a:xfrm>
            <a:off x="6560420"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1" name="Google Shape;1501;p76"/>
          <p:cNvSpPr/>
          <p:nvPr/>
        </p:nvSpPr>
        <p:spPr>
          <a:xfrm>
            <a:off x="6779581"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2" name="Google Shape;1502;p76"/>
          <p:cNvSpPr/>
          <p:nvPr/>
        </p:nvSpPr>
        <p:spPr>
          <a:xfrm>
            <a:off x="6998742" y="3074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3" name="Google Shape;1503;p76"/>
          <p:cNvSpPr/>
          <p:nvPr/>
        </p:nvSpPr>
        <p:spPr>
          <a:xfrm>
            <a:off x="5026294" y="3301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4" name="Google Shape;1504;p76"/>
          <p:cNvSpPr/>
          <p:nvPr/>
        </p:nvSpPr>
        <p:spPr>
          <a:xfrm>
            <a:off x="5245455" y="3301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5" name="Google Shape;1505;p76"/>
          <p:cNvSpPr/>
          <p:nvPr/>
        </p:nvSpPr>
        <p:spPr>
          <a:xfrm>
            <a:off x="5464616" y="3301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6" name="Google Shape;1506;p76"/>
          <p:cNvSpPr/>
          <p:nvPr/>
        </p:nvSpPr>
        <p:spPr>
          <a:xfrm>
            <a:off x="5683777" y="3301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7" name="Google Shape;1507;p76"/>
          <p:cNvSpPr/>
          <p:nvPr/>
        </p:nvSpPr>
        <p:spPr>
          <a:xfrm>
            <a:off x="5902937" y="3301060"/>
            <a:ext cx="166963" cy="16696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8" name="Google Shape;1508;p76"/>
          <p:cNvSpPr/>
          <p:nvPr/>
        </p:nvSpPr>
        <p:spPr>
          <a:xfrm>
            <a:off x="6122098"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9" name="Google Shape;1509;p76"/>
          <p:cNvSpPr/>
          <p:nvPr/>
        </p:nvSpPr>
        <p:spPr>
          <a:xfrm>
            <a:off x="6341259"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0" name="Google Shape;1510;p76"/>
          <p:cNvSpPr/>
          <p:nvPr/>
        </p:nvSpPr>
        <p:spPr>
          <a:xfrm>
            <a:off x="6560420"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1" name="Google Shape;1511;p76"/>
          <p:cNvSpPr/>
          <p:nvPr/>
        </p:nvSpPr>
        <p:spPr>
          <a:xfrm>
            <a:off x="6779581"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2" name="Google Shape;1512;p76"/>
          <p:cNvSpPr/>
          <p:nvPr/>
        </p:nvSpPr>
        <p:spPr>
          <a:xfrm>
            <a:off x="6998742"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3" name="Google Shape;1513;p76"/>
          <p:cNvSpPr/>
          <p:nvPr/>
        </p:nvSpPr>
        <p:spPr>
          <a:xfrm>
            <a:off x="5026294"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4" name="Google Shape;1514;p76"/>
          <p:cNvSpPr/>
          <p:nvPr/>
        </p:nvSpPr>
        <p:spPr>
          <a:xfrm>
            <a:off x="5245455"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5" name="Google Shape;1515;p76"/>
          <p:cNvSpPr/>
          <p:nvPr/>
        </p:nvSpPr>
        <p:spPr>
          <a:xfrm>
            <a:off x="5464616"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6" name="Google Shape;1516;p76"/>
          <p:cNvSpPr/>
          <p:nvPr/>
        </p:nvSpPr>
        <p:spPr>
          <a:xfrm>
            <a:off x="5683777"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7" name="Google Shape;1517;p76"/>
          <p:cNvSpPr/>
          <p:nvPr/>
        </p:nvSpPr>
        <p:spPr>
          <a:xfrm>
            <a:off x="5902937"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8" name="Google Shape;1518;p76"/>
          <p:cNvSpPr/>
          <p:nvPr/>
        </p:nvSpPr>
        <p:spPr>
          <a:xfrm>
            <a:off x="6122098"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9" name="Google Shape;1519;p76"/>
          <p:cNvSpPr/>
          <p:nvPr/>
        </p:nvSpPr>
        <p:spPr>
          <a:xfrm>
            <a:off x="6341259"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0" name="Google Shape;1520;p76"/>
          <p:cNvSpPr/>
          <p:nvPr/>
        </p:nvSpPr>
        <p:spPr>
          <a:xfrm>
            <a:off x="6560420"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1" name="Google Shape;1521;p76"/>
          <p:cNvSpPr/>
          <p:nvPr/>
        </p:nvSpPr>
        <p:spPr>
          <a:xfrm>
            <a:off x="6779581"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2" name="Google Shape;1522;p76"/>
          <p:cNvSpPr/>
          <p:nvPr/>
        </p:nvSpPr>
        <p:spPr>
          <a:xfrm>
            <a:off x="6998742"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3" name="Google Shape;1523;p76"/>
          <p:cNvSpPr/>
          <p:nvPr/>
        </p:nvSpPr>
        <p:spPr>
          <a:xfrm>
            <a:off x="5026294"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4" name="Google Shape;1524;p76"/>
          <p:cNvSpPr/>
          <p:nvPr/>
        </p:nvSpPr>
        <p:spPr>
          <a:xfrm>
            <a:off x="5245455"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5" name="Google Shape;1525;p76"/>
          <p:cNvSpPr/>
          <p:nvPr/>
        </p:nvSpPr>
        <p:spPr>
          <a:xfrm>
            <a:off x="5464616"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6" name="Google Shape;1526;p76"/>
          <p:cNvSpPr/>
          <p:nvPr/>
        </p:nvSpPr>
        <p:spPr>
          <a:xfrm>
            <a:off x="5683777"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7" name="Google Shape;1527;p76"/>
          <p:cNvSpPr/>
          <p:nvPr/>
        </p:nvSpPr>
        <p:spPr>
          <a:xfrm>
            <a:off x="5902937"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8" name="Google Shape;1528;p76"/>
          <p:cNvSpPr/>
          <p:nvPr/>
        </p:nvSpPr>
        <p:spPr>
          <a:xfrm>
            <a:off x="6122098"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9" name="Google Shape;1529;p76"/>
          <p:cNvSpPr/>
          <p:nvPr/>
        </p:nvSpPr>
        <p:spPr>
          <a:xfrm>
            <a:off x="6341259"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0" name="Google Shape;1530;p76"/>
          <p:cNvSpPr/>
          <p:nvPr/>
        </p:nvSpPr>
        <p:spPr>
          <a:xfrm>
            <a:off x="6560420"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1" name="Google Shape;1531;p76"/>
          <p:cNvSpPr/>
          <p:nvPr/>
        </p:nvSpPr>
        <p:spPr>
          <a:xfrm>
            <a:off x="6779581"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2" name="Google Shape;1532;p76"/>
          <p:cNvSpPr/>
          <p:nvPr/>
        </p:nvSpPr>
        <p:spPr>
          <a:xfrm>
            <a:off x="6998742"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3" name="Google Shape;1533;p76"/>
          <p:cNvSpPr/>
          <p:nvPr/>
        </p:nvSpPr>
        <p:spPr>
          <a:xfrm>
            <a:off x="5026294"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4" name="Google Shape;1534;p76"/>
          <p:cNvSpPr/>
          <p:nvPr/>
        </p:nvSpPr>
        <p:spPr>
          <a:xfrm>
            <a:off x="5245455"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5" name="Google Shape;1535;p76"/>
          <p:cNvSpPr/>
          <p:nvPr/>
        </p:nvSpPr>
        <p:spPr>
          <a:xfrm>
            <a:off x="5464616"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6" name="Google Shape;1536;p76"/>
          <p:cNvSpPr/>
          <p:nvPr/>
        </p:nvSpPr>
        <p:spPr>
          <a:xfrm>
            <a:off x="5683777"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7" name="Google Shape;1537;p76"/>
          <p:cNvSpPr/>
          <p:nvPr/>
        </p:nvSpPr>
        <p:spPr>
          <a:xfrm>
            <a:off x="5902937"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8" name="Google Shape;1538;p76"/>
          <p:cNvSpPr/>
          <p:nvPr/>
        </p:nvSpPr>
        <p:spPr>
          <a:xfrm>
            <a:off x="6122098"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9" name="Google Shape;1539;p76"/>
          <p:cNvSpPr/>
          <p:nvPr/>
        </p:nvSpPr>
        <p:spPr>
          <a:xfrm>
            <a:off x="6341259"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0" name="Google Shape;1540;p76"/>
          <p:cNvSpPr/>
          <p:nvPr/>
        </p:nvSpPr>
        <p:spPr>
          <a:xfrm>
            <a:off x="6560420"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1" name="Google Shape;1541;p76"/>
          <p:cNvSpPr/>
          <p:nvPr/>
        </p:nvSpPr>
        <p:spPr>
          <a:xfrm>
            <a:off x="6779581"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2" name="Google Shape;1542;p76"/>
          <p:cNvSpPr/>
          <p:nvPr/>
        </p:nvSpPr>
        <p:spPr>
          <a:xfrm>
            <a:off x="6998742"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3" name="Google Shape;1543;p76"/>
          <p:cNvSpPr/>
          <p:nvPr/>
        </p:nvSpPr>
        <p:spPr>
          <a:xfrm>
            <a:off x="1048062"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4" name="Google Shape;1544;p76"/>
          <p:cNvSpPr/>
          <p:nvPr/>
        </p:nvSpPr>
        <p:spPr>
          <a:xfrm>
            <a:off x="1267223"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5" name="Google Shape;1545;p76"/>
          <p:cNvSpPr/>
          <p:nvPr/>
        </p:nvSpPr>
        <p:spPr>
          <a:xfrm>
            <a:off x="1486384"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6" name="Google Shape;1546;p76"/>
          <p:cNvSpPr/>
          <p:nvPr/>
        </p:nvSpPr>
        <p:spPr>
          <a:xfrm>
            <a:off x="1705545"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7" name="Google Shape;1547;p76"/>
          <p:cNvSpPr/>
          <p:nvPr/>
        </p:nvSpPr>
        <p:spPr>
          <a:xfrm>
            <a:off x="1924705"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8" name="Google Shape;1548;p76"/>
          <p:cNvSpPr/>
          <p:nvPr/>
        </p:nvSpPr>
        <p:spPr>
          <a:xfrm>
            <a:off x="2143866"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9" name="Google Shape;1549;p76"/>
          <p:cNvSpPr/>
          <p:nvPr/>
        </p:nvSpPr>
        <p:spPr>
          <a:xfrm>
            <a:off x="2363027"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0" name="Google Shape;1550;p76"/>
          <p:cNvSpPr/>
          <p:nvPr/>
        </p:nvSpPr>
        <p:spPr>
          <a:xfrm>
            <a:off x="2582188"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1" name="Google Shape;1551;p76"/>
          <p:cNvSpPr/>
          <p:nvPr/>
        </p:nvSpPr>
        <p:spPr>
          <a:xfrm>
            <a:off x="2801349"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2" name="Google Shape;1552;p76"/>
          <p:cNvSpPr/>
          <p:nvPr/>
        </p:nvSpPr>
        <p:spPr>
          <a:xfrm>
            <a:off x="3020510" y="1939065"/>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3" name="Google Shape;1553;p76"/>
          <p:cNvSpPr/>
          <p:nvPr/>
        </p:nvSpPr>
        <p:spPr>
          <a:xfrm>
            <a:off x="1048062"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4" name="Google Shape;1554;p76"/>
          <p:cNvSpPr/>
          <p:nvPr/>
        </p:nvSpPr>
        <p:spPr>
          <a:xfrm>
            <a:off x="1267223"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5" name="Google Shape;1555;p76"/>
          <p:cNvSpPr/>
          <p:nvPr/>
        </p:nvSpPr>
        <p:spPr>
          <a:xfrm>
            <a:off x="1486384"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6" name="Google Shape;1556;p76"/>
          <p:cNvSpPr/>
          <p:nvPr/>
        </p:nvSpPr>
        <p:spPr>
          <a:xfrm>
            <a:off x="1705545"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7" name="Google Shape;1557;p76"/>
          <p:cNvSpPr/>
          <p:nvPr/>
        </p:nvSpPr>
        <p:spPr>
          <a:xfrm>
            <a:off x="1924705"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8" name="Google Shape;1558;p76"/>
          <p:cNvSpPr/>
          <p:nvPr/>
        </p:nvSpPr>
        <p:spPr>
          <a:xfrm>
            <a:off x="2143866"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9" name="Google Shape;1559;p76"/>
          <p:cNvSpPr/>
          <p:nvPr/>
        </p:nvSpPr>
        <p:spPr>
          <a:xfrm>
            <a:off x="2363027"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0" name="Google Shape;1560;p76"/>
          <p:cNvSpPr/>
          <p:nvPr/>
        </p:nvSpPr>
        <p:spPr>
          <a:xfrm>
            <a:off x="2582188"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1" name="Google Shape;1561;p76"/>
          <p:cNvSpPr/>
          <p:nvPr/>
        </p:nvSpPr>
        <p:spPr>
          <a:xfrm>
            <a:off x="2801349"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2" name="Google Shape;1562;p76"/>
          <p:cNvSpPr/>
          <p:nvPr/>
        </p:nvSpPr>
        <p:spPr>
          <a:xfrm>
            <a:off x="3020510" y="2166064"/>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3" name="Google Shape;1563;p76"/>
          <p:cNvSpPr/>
          <p:nvPr/>
        </p:nvSpPr>
        <p:spPr>
          <a:xfrm>
            <a:off x="1048062"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4" name="Google Shape;1564;p76"/>
          <p:cNvSpPr/>
          <p:nvPr/>
        </p:nvSpPr>
        <p:spPr>
          <a:xfrm>
            <a:off x="1267223"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5" name="Google Shape;1565;p76"/>
          <p:cNvSpPr/>
          <p:nvPr/>
        </p:nvSpPr>
        <p:spPr>
          <a:xfrm>
            <a:off x="1486384"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6" name="Google Shape;1566;p76"/>
          <p:cNvSpPr/>
          <p:nvPr/>
        </p:nvSpPr>
        <p:spPr>
          <a:xfrm>
            <a:off x="1705545"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7" name="Google Shape;1567;p76"/>
          <p:cNvSpPr/>
          <p:nvPr/>
        </p:nvSpPr>
        <p:spPr>
          <a:xfrm>
            <a:off x="1924705"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8" name="Google Shape;1568;p76"/>
          <p:cNvSpPr/>
          <p:nvPr/>
        </p:nvSpPr>
        <p:spPr>
          <a:xfrm>
            <a:off x="2143866"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9" name="Google Shape;1569;p76"/>
          <p:cNvSpPr/>
          <p:nvPr/>
        </p:nvSpPr>
        <p:spPr>
          <a:xfrm>
            <a:off x="2363027"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0" name="Google Shape;1570;p76"/>
          <p:cNvSpPr/>
          <p:nvPr/>
        </p:nvSpPr>
        <p:spPr>
          <a:xfrm>
            <a:off x="2582188"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1" name="Google Shape;1571;p76"/>
          <p:cNvSpPr/>
          <p:nvPr/>
        </p:nvSpPr>
        <p:spPr>
          <a:xfrm>
            <a:off x="2801349"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2" name="Google Shape;1572;p76"/>
          <p:cNvSpPr/>
          <p:nvPr/>
        </p:nvSpPr>
        <p:spPr>
          <a:xfrm>
            <a:off x="3020510" y="2393063"/>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3" name="Google Shape;1573;p76"/>
          <p:cNvSpPr/>
          <p:nvPr/>
        </p:nvSpPr>
        <p:spPr>
          <a:xfrm>
            <a:off x="1048062"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4" name="Google Shape;1574;p76"/>
          <p:cNvSpPr/>
          <p:nvPr/>
        </p:nvSpPr>
        <p:spPr>
          <a:xfrm>
            <a:off x="1267223"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5" name="Google Shape;1575;p76"/>
          <p:cNvSpPr/>
          <p:nvPr/>
        </p:nvSpPr>
        <p:spPr>
          <a:xfrm>
            <a:off x="1486384"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6" name="Google Shape;1576;p76"/>
          <p:cNvSpPr/>
          <p:nvPr/>
        </p:nvSpPr>
        <p:spPr>
          <a:xfrm>
            <a:off x="1705545"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7" name="Google Shape;1577;p76"/>
          <p:cNvSpPr/>
          <p:nvPr/>
        </p:nvSpPr>
        <p:spPr>
          <a:xfrm>
            <a:off x="1924705"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8" name="Google Shape;1578;p76"/>
          <p:cNvSpPr/>
          <p:nvPr/>
        </p:nvSpPr>
        <p:spPr>
          <a:xfrm>
            <a:off x="2143866"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9" name="Google Shape;1579;p76"/>
          <p:cNvSpPr/>
          <p:nvPr/>
        </p:nvSpPr>
        <p:spPr>
          <a:xfrm>
            <a:off x="2363027"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0" name="Google Shape;1580;p76"/>
          <p:cNvSpPr/>
          <p:nvPr/>
        </p:nvSpPr>
        <p:spPr>
          <a:xfrm>
            <a:off x="2582188"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1" name="Google Shape;1581;p76"/>
          <p:cNvSpPr/>
          <p:nvPr/>
        </p:nvSpPr>
        <p:spPr>
          <a:xfrm>
            <a:off x="2801349"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2" name="Google Shape;1582;p76"/>
          <p:cNvSpPr/>
          <p:nvPr/>
        </p:nvSpPr>
        <p:spPr>
          <a:xfrm>
            <a:off x="3020510" y="2620062"/>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3" name="Google Shape;1583;p76"/>
          <p:cNvSpPr/>
          <p:nvPr/>
        </p:nvSpPr>
        <p:spPr>
          <a:xfrm>
            <a:off x="1048062"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4" name="Google Shape;1584;p76"/>
          <p:cNvSpPr/>
          <p:nvPr/>
        </p:nvSpPr>
        <p:spPr>
          <a:xfrm>
            <a:off x="1267223"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5" name="Google Shape;1585;p76"/>
          <p:cNvSpPr/>
          <p:nvPr/>
        </p:nvSpPr>
        <p:spPr>
          <a:xfrm>
            <a:off x="1486384"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6" name="Google Shape;1586;p76"/>
          <p:cNvSpPr/>
          <p:nvPr/>
        </p:nvSpPr>
        <p:spPr>
          <a:xfrm>
            <a:off x="1705545"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7" name="Google Shape;1587;p76"/>
          <p:cNvSpPr/>
          <p:nvPr/>
        </p:nvSpPr>
        <p:spPr>
          <a:xfrm>
            <a:off x="1924705"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8" name="Google Shape;1588;p76"/>
          <p:cNvSpPr/>
          <p:nvPr/>
        </p:nvSpPr>
        <p:spPr>
          <a:xfrm>
            <a:off x="2143866"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9" name="Google Shape;1589;p76"/>
          <p:cNvSpPr/>
          <p:nvPr/>
        </p:nvSpPr>
        <p:spPr>
          <a:xfrm>
            <a:off x="2363027"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0" name="Google Shape;1590;p76"/>
          <p:cNvSpPr/>
          <p:nvPr/>
        </p:nvSpPr>
        <p:spPr>
          <a:xfrm>
            <a:off x="2582188"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1" name="Google Shape;1591;p76"/>
          <p:cNvSpPr/>
          <p:nvPr/>
        </p:nvSpPr>
        <p:spPr>
          <a:xfrm>
            <a:off x="2801349"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2" name="Google Shape;1592;p76"/>
          <p:cNvSpPr/>
          <p:nvPr/>
        </p:nvSpPr>
        <p:spPr>
          <a:xfrm>
            <a:off x="3020510" y="2847061"/>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3" name="Google Shape;1593;p76"/>
          <p:cNvSpPr/>
          <p:nvPr/>
        </p:nvSpPr>
        <p:spPr>
          <a:xfrm>
            <a:off x="1048062"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4" name="Google Shape;1594;p76"/>
          <p:cNvSpPr/>
          <p:nvPr/>
        </p:nvSpPr>
        <p:spPr>
          <a:xfrm>
            <a:off x="1267223"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5" name="Google Shape;1595;p76"/>
          <p:cNvSpPr/>
          <p:nvPr/>
        </p:nvSpPr>
        <p:spPr>
          <a:xfrm>
            <a:off x="1486384"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6" name="Google Shape;1596;p76"/>
          <p:cNvSpPr/>
          <p:nvPr/>
        </p:nvSpPr>
        <p:spPr>
          <a:xfrm>
            <a:off x="1705545"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7" name="Google Shape;1597;p76"/>
          <p:cNvSpPr/>
          <p:nvPr/>
        </p:nvSpPr>
        <p:spPr>
          <a:xfrm>
            <a:off x="1924705"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8" name="Google Shape;1598;p76"/>
          <p:cNvSpPr/>
          <p:nvPr/>
        </p:nvSpPr>
        <p:spPr>
          <a:xfrm>
            <a:off x="2143866"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9" name="Google Shape;1599;p76"/>
          <p:cNvSpPr/>
          <p:nvPr/>
        </p:nvSpPr>
        <p:spPr>
          <a:xfrm>
            <a:off x="2363027"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0" name="Google Shape;1600;p76"/>
          <p:cNvSpPr/>
          <p:nvPr/>
        </p:nvSpPr>
        <p:spPr>
          <a:xfrm>
            <a:off x="2582188"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1" name="Google Shape;1601;p76"/>
          <p:cNvSpPr/>
          <p:nvPr/>
        </p:nvSpPr>
        <p:spPr>
          <a:xfrm>
            <a:off x="2801349"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2" name="Google Shape;1602;p76"/>
          <p:cNvSpPr/>
          <p:nvPr/>
        </p:nvSpPr>
        <p:spPr>
          <a:xfrm>
            <a:off x="3020510" y="3074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3" name="Google Shape;1603;p76"/>
          <p:cNvSpPr/>
          <p:nvPr/>
        </p:nvSpPr>
        <p:spPr>
          <a:xfrm>
            <a:off x="1048062"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4" name="Google Shape;1604;p76"/>
          <p:cNvSpPr/>
          <p:nvPr/>
        </p:nvSpPr>
        <p:spPr>
          <a:xfrm>
            <a:off x="1267223"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5" name="Google Shape;1605;p76"/>
          <p:cNvSpPr/>
          <p:nvPr/>
        </p:nvSpPr>
        <p:spPr>
          <a:xfrm>
            <a:off x="1486384"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6" name="Google Shape;1606;p76"/>
          <p:cNvSpPr/>
          <p:nvPr/>
        </p:nvSpPr>
        <p:spPr>
          <a:xfrm>
            <a:off x="1705545"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7" name="Google Shape;1607;p76"/>
          <p:cNvSpPr/>
          <p:nvPr/>
        </p:nvSpPr>
        <p:spPr>
          <a:xfrm>
            <a:off x="1924705"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8" name="Google Shape;1608;p76"/>
          <p:cNvSpPr/>
          <p:nvPr/>
        </p:nvSpPr>
        <p:spPr>
          <a:xfrm>
            <a:off x="2143866"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9" name="Google Shape;1609;p76"/>
          <p:cNvSpPr/>
          <p:nvPr/>
        </p:nvSpPr>
        <p:spPr>
          <a:xfrm>
            <a:off x="2363027"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0" name="Google Shape;1610;p76"/>
          <p:cNvSpPr/>
          <p:nvPr/>
        </p:nvSpPr>
        <p:spPr>
          <a:xfrm>
            <a:off x="2582188"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1" name="Google Shape;1611;p76"/>
          <p:cNvSpPr/>
          <p:nvPr/>
        </p:nvSpPr>
        <p:spPr>
          <a:xfrm>
            <a:off x="2801349"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2" name="Google Shape;1612;p76"/>
          <p:cNvSpPr/>
          <p:nvPr/>
        </p:nvSpPr>
        <p:spPr>
          <a:xfrm>
            <a:off x="3020510" y="3301060"/>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3" name="Google Shape;1613;p76"/>
          <p:cNvSpPr/>
          <p:nvPr/>
        </p:nvSpPr>
        <p:spPr>
          <a:xfrm>
            <a:off x="1048062" y="3528059"/>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4" name="Google Shape;1614;p76"/>
          <p:cNvSpPr/>
          <p:nvPr/>
        </p:nvSpPr>
        <p:spPr>
          <a:xfrm>
            <a:off x="1267223" y="3528059"/>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5" name="Google Shape;1615;p76"/>
          <p:cNvSpPr/>
          <p:nvPr/>
        </p:nvSpPr>
        <p:spPr>
          <a:xfrm>
            <a:off x="1486384" y="3528059"/>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6" name="Google Shape;1616;p76"/>
          <p:cNvSpPr/>
          <p:nvPr/>
        </p:nvSpPr>
        <p:spPr>
          <a:xfrm>
            <a:off x="1705545" y="3528059"/>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7" name="Google Shape;1617;p76"/>
          <p:cNvSpPr/>
          <p:nvPr/>
        </p:nvSpPr>
        <p:spPr>
          <a:xfrm>
            <a:off x="1924705" y="3528059"/>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8" name="Google Shape;1618;p76"/>
          <p:cNvSpPr/>
          <p:nvPr/>
        </p:nvSpPr>
        <p:spPr>
          <a:xfrm>
            <a:off x="2143866" y="3528059"/>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9" name="Google Shape;1619;p76"/>
          <p:cNvSpPr/>
          <p:nvPr/>
        </p:nvSpPr>
        <p:spPr>
          <a:xfrm>
            <a:off x="2363027" y="3528059"/>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0" name="Google Shape;1620;p76"/>
          <p:cNvSpPr/>
          <p:nvPr/>
        </p:nvSpPr>
        <p:spPr>
          <a:xfrm>
            <a:off x="2582188" y="3528059"/>
            <a:ext cx="166963" cy="16696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1" name="Google Shape;1621;p76"/>
          <p:cNvSpPr/>
          <p:nvPr/>
        </p:nvSpPr>
        <p:spPr>
          <a:xfrm>
            <a:off x="2801349"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2" name="Google Shape;1622;p76"/>
          <p:cNvSpPr/>
          <p:nvPr/>
        </p:nvSpPr>
        <p:spPr>
          <a:xfrm>
            <a:off x="3020510"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3" name="Google Shape;1623;p76"/>
          <p:cNvSpPr/>
          <p:nvPr/>
        </p:nvSpPr>
        <p:spPr>
          <a:xfrm>
            <a:off x="1048062"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4" name="Google Shape;1624;p76"/>
          <p:cNvSpPr/>
          <p:nvPr/>
        </p:nvSpPr>
        <p:spPr>
          <a:xfrm>
            <a:off x="1267223"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5" name="Google Shape;1625;p76"/>
          <p:cNvSpPr/>
          <p:nvPr/>
        </p:nvSpPr>
        <p:spPr>
          <a:xfrm>
            <a:off x="1486384"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6" name="Google Shape;1626;p76"/>
          <p:cNvSpPr/>
          <p:nvPr/>
        </p:nvSpPr>
        <p:spPr>
          <a:xfrm>
            <a:off x="1705545"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7" name="Google Shape;1627;p76"/>
          <p:cNvSpPr/>
          <p:nvPr/>
        </p:nvSpPr>
        <p:spPr>
          <a:xfrm>
            <a:off x="1924705"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8" name="Google Shape;1628;p76"/>
          <p:cNvSpPr/>
          <p:nvPr/>
        </p:nvSpPr>
        <p:spPr>
          <a:xfrm>
            <a:off x="2143866"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9" name="Google Shape;1629;p76"/>
          <p:cNvSpPr/>
          <p:nvPr/>
        </p:nvSpPr>
        <p:spPr>
          <a:xfrm>
            <a:off x="2363027"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0" name="Google Shape;1630;p76"/>
          <p:cNvSpPr/>
          <p:nvPr/>
        </p:nvSpPr>
        <p:spPr>
          <a:xfrm>
            <a:off x="2582188"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1" name="Google Shape;1631;p76"/>
          <p:cNvSpPr/>
          <p:nvPr/>
        </p:nvSpPr>
        <p:spPr>
          <a:xfrm>
            <a:off x="2801349"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2" name="Google Shape;1632;p76"/>
          <p:cNvSpPr/>
          <p:nvPr/>
        </p:nvSpPr>
        <p:spPr>
          <a:xfrm>
            <a:off x="3020510"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3" name="Google Shape;1633;p76"/>
          <p:cNvSpPr/>
          <p:nvPr/>
        </p:nvSpPr>
        <p:spPr>
          <a:xfrm>
            <a:off x="1048062"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4" name="Google Shape;1634;p76"/>
          <p:cNvSpPr/>
          <p:nvPr/>
        </p:nvSpPr>
        <p:spPr>
          <a:xfrm>
            <a:off x="1267223"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5" name="Google Shape;1635;p76"/>
          <p:cNvSpPr/>
          <p:nvPr/>
        </p:nvSpPr>
        <p:spPr>
          <a:xfrm>
            <a:off x="1486384"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6" name="Google Shape;1636;p76"/>
          <p:cNvSpPr/>
          <p:nvPr/>
        </p:nvSpPr>
        <p:spPr>
          <a:xfrm>
            <a:off x="1705545"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7" name="Google Shape;1637;p76"/>
          <p:cNvSpPr/>
          <p:nvPr/>
        </p:nvSpPr>
        <p:spPr>
          <a:xfrm>
            <a:off x="1924705"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8" name="Google Shape;1638;p76"/>
          <p:cNvSpPr/>
          <p:nvPr/>
        </p:nvSpPr>
        <p:spPr>
          <a:xfrm>
            <a:off x="2143866"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9" name="Google Shape;1639;p76"/>
          <p:cNvSpPr/>
          <p:nvPr/>
        </p:nvSpPr>
        <p:spPr>
          <a:xfrm>
            <a:off x="2363027"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0" name="Google Shape;1640;p76"/>
          <p:cNvSpPr/>
          <p:nvPr/>
        </p:nvSpPr>
        <p:spPr>
          <a:xfrm>
            <a:off x="2582188"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1" name="Google Shape;1641;p76"/>
          <p:cNvSpPr/>
          <p:nvPr/>
        </p:nvSpPr>
        <p:spPr>
          <a:xfrm>
            <a:off x="2801349"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2" name="Google Shape;1642;p76"/>
          <p:cNvSpPr/>
          <p:nvPr/>
        </p:nvSpPr>
        <p:spPr>
          <a:xfrm>
            <a:off x="3020510"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3" name="Google Shape;1643;p76"/>
          <p:cNvSpPr/>
          <p:nvPr/>
        </p:nvSpPr>
        <p:spPr>
          <a:xfrm>
            <a:off x="9004526"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4" name="Google Shape;1644;p76"/>
          <p:cNvSpPr/>
          <p:nvPr/>
        </p:nvSpPr>
        <p:spPr>
          <a:xfrm>
            <a:off x="9223687"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5" name="Google Shape;1645;p76"/>
          <p:cNvSpPr/>
          <p:nvPr/>
        </p:nvSpPr>
        <p:spPr>
          <a:xfrm>
            <a:off x="9442848"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6" name="Google Shape;1646;p76"/>
          <p:cNvSpPr/>
          <p:nvPr/>
        </p:nvSpPr>
        <p:spPr>
          <a:xfrm>
            <a:off x="9662009"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7" name="Google Shape;1647;p76"/>
          <p:cNvSpPr/>
          <p:nvPr/>
        </p:nvSpPr>
        <p:spPr>
          <a:xfrm>
            <a:off x="9881169"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8" name="Google Shape;1648;p76"/>
          <p:cNvSpPr/>
          <p:nvPr/>
        </p:nvSpPr>
        <p:spPr>
          <a:xfrm>
            <a:off x="10100330"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9" name="Google Shape;1649;p76"/>
          <p:cNvSpPr/>
          <p:nvPr/>
        </p:nvSpPr>
        <p:spPr>
          <a:xfrm>
            <a:off x="10319491"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0" name="Google Shape;1650;p76"/>
          <p:cNvSpPr/>
          <p:nvPr/>
        </p:nvSpPr>
        <p:spPr>
          <a:xfrm>
            <a:off x="10538652"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1" name="Google Shape;1651;p76"/>
          <p:cNvSpPr/>
          <p:nvPr/>
        </p:nvSpPr>
        <p:spPr>
          <a:xfrm>
            <a:off x="10757813"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2" name="Google Shape;1652;p76"/>
          <p:cNvSpPr/>
          <p:nvPr/>
        </p:nvSpPr>
        <p:spPr>
          <a:xfrm>
            <a:off x="10976974" y="1939065"/>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3" name="Google Shape;1653;p76"/>
          <p:cNvSpPr/>
          <p:nvPr/>
        </p:nvSpPr>
        <p:spPr>
          <a:xfrm>
            <a:off x="9004526"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4" name="Google Shape;1654;p76"/>
          <p:cNvSpPr/>
          <p:nvPr/>
        </p:nvSpPr>
        <p:spPr>
          <a:xfrm>
            <a:off x="9223687"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5" name="Google Shape;1655;p76"/>
          <p:cNvSpPr/>
          <p:nvPr/>
        </p:nvSpPr>
        <p:spPr>
          <a:xfrm>
            <a:off x="9442848"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6" name="Google Shape;1656;p76"/>
          <p:cNvSpPr/>
          <p:nvPr/>
        </p:nvSpPr>
        <p:spPr>
          <a:xfrm>
            <a:off x="9662009"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7" name="Google Shape;1657;p76"/>
          <p:cNvSpPr/>
          <p:nvPr/>
        </p:nvSpPr>
        <p:spPr>
          <a:xfrm>
            <a:off x="9881169"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8" name="Google Shape;1658;p76"/>
          <p:cNvSpPr/>
          <p:nvPr/>
        </p:nvSpPr>
        <p:spPr>
          <a:xfrm>
            <a:off x="10100330"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9" name="Google Shape;1659;p76"/>
          <p:cNvSpPr/>
          <p:nvPr/>
        </p:nvSpPr>
        <p:spPr>
          <a:xfrm>
            <a:off x="10319491"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0" name="Google Shape;1660;p76"/>
          <p:cNvSpPr/>
          <p:nvPr/>
        </p:nvSpPr>
        <p:spPr>
          <a:xfrm>
            <a:off x="10538652"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1" name="Google Shape;1661;p76"/>
          <p:cNvSpPr/>
          <p:nvPr/>
        </p:nvSpPr>
        <p:spPr>
          <a:xfrm>
            <a:off x="10757813"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2" name="Google Shape;1662;p76"/>
          <p:cNvSpPr/>
          <p:nvPr/>
        </p:nvSpPr>
        <p:spPr>
          <a:xfrm>
            <a:off x="10976974" y="2166064"/>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3" name="Google Shape;1663;p76"/>
          <p:cNvSpPr/>
          <p:nvPr/>
        </p:nvSpPr>
        <p:spPr>
          <a:xfrm>
            <a:off x="9004526"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4" name="Google Shape;1664;p76"/>
          <p:cNvSpPr/>
          <p:nvPr/>
        </p:nvSpPr>
        <p:spPr>
          <a:xfrm>
            <a:off x="9223687"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5" name="Google Shape;1665;p76"/>
          <p:cNvSpPr/>
          <p:nvPr/>
        </p:nvSpPr>
        <p:spPr>
          <a:xfrm>
            <a:off x="9442848"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6" name="Google Shape;1666;p76"/>
          <p:cNvSpPr/>
          <p:nvPr/>
        </p:nvSpPr>
        <p:spPr>
          <a:xfrm>
            <a:off x="9662009"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7" name="Google Shape;1667;p76"/>
          <p:cNvSpPr/>
          <p:nvPr/>
        </p:nvSpPr>
        <p:spPr>
          <a:xfrm>
            <a:off x="9881169"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8" name="Google Shape;1668;p76"/>
          <p:cNvSpPr/>
          <p:nvPr/>
        </p:nvSpPr>
        <p:spPr>
          <a:xfrm>
            <a:off x="10100330"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9" name="Google Shape;1669;p76"/>
          <p:cNvSpPr/>
          <p:nvPr/>
        </p:nvSpPr>
        <p:spPr>
          <a:xfrm>
            <a:off x="10319491"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0" name="Google Shape;1670;p76"/>
          <p:cNvSpPr/>
          <p:nvPr/>
        </p:nvSpPr>
        <p:spPr>
          <a:xfrm>
            <a:off x="10538652"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1" name="Google Shape;1671;p76"/>
          <p:cNvSpPr/>
          <p:nvPr/>
        </p:nvSpPr>
        <p:spPr>
          <a:xfrm>
            <a:off x="10757813"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2" name="Google Shape;1672;p76"/>
          <p:cNvSpPr/>
          <p:nvPr/>
        </p:nvSpPr>
        <p:spPr>
          <a:xfrm>
            <a:off x="10976974" y="2393063"/>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3" name="Google Shape;1673;p76"/>
          <p:cNvSpPr/>
          <p:nvPr/>
        </p:nvSpPr>
        <p:spPr>
          <a:xfrm>
            <a:off x="9004526"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4" name="Google Shape;1674;p76"/>
          <p:cNvSpPr/>
          <p:nvPr/>
        </p:nvSpPr>
        <p:spPr>
          <a:xfrm>
            <a:off x="9223687"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5" name="Google Shape;1675;p76"/>
          <p:cNvSpPr/>
          <p:nvPr/>
        </p:nvSpPr>
        <p:spPr>
          <a:xfrm>
            <a:off x="9442848"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6" name="Google Shape;1676;p76"/>
          <p:cNvSpPr/>
          <p:nvPr/>
        </p:nvSpPr>
        <p:spPr>
          <a:xfrm>
            <a:off x="9662009"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7" name="Google Shape;1677;p76"/>
          <p:cNvSpPr/>
          <p:nvPr/>
        </p:nvSpPr>
        <p:spPr>
          <a:xfrm>
            <a:off x="9881169"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8" name="Google Shape;1678;p76"/>
          <p:cNvSpPr/>
          <p:nvPr/>
        </p:nvSpPr>
        <p:spPr>
          <a:xfrm>
            <a:off x="10100330"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9" name="Google Shape;1679;p76"/>
          <p:cNvSpPr/>
          <p:nvPr/>
        </p:nvSpPr>
        <p:spPr>
          <a:xfrm>
            <a:off x="10319491"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0" name="Google Shape;1680;p76"/>
          <p:cNvSpPr/>
          <p:nvPr/>
        </p:nvSpPr>
        <p:spPr>
          <a:xfrm>
            <a:off x="10538652"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1" name="Google Shape;1681;p76"/>
          <p:cNvSpPr/>
          <p:nvPr/>
        </p:nvSpPr>
        <p:spPr>
          <a:xfrm>
            <a:off x="10757813"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2" name="Google Shape;1682;p76"/>
          <p:cNvSpPr/>
          <p:nvPr/>
        </p:nvSpPr>
        <p:spPr>
          <a:xfrm>
            <a:off x="10976974" y="2620062"/>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3" name="Google Shape;1683;p76"/>
          <p:cNvSpPr/>
          <p:nvPr/>
        </p:nvSpPr>
        <p:spPr>
          <a:xfrm>
            <a:off x="9004526" y="2847061"/>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4" name="Google Shape;1684;p76"/>
          <p:cNvSpPr/>
          <p:nvPr/>
        </p:nvSpPr>
        <p:spPr>
          <a:xfrm>
            <a:off x="9223687" y="2847061"/>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5" name="Google Shape;1685;p76"/>
          <p:cNvSpPr/>
          <p:nvPr/>
        </p:nvSpPr>
        <p:spPr>
          <a:xfrm>
            <a:off x="9442848" y="2847061"/>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6" name="Google Shape;1686;p76"/>
          <p:cNvSpPr/>
          <p:nvPr/>
        </p:nvSpPr>
        <p:spPr>
          <a:xfrm>
            <a:off x="9662009" y="2847061"/>
            <a:ext cx="166963" cy="16696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7" name="Google Shape;1687;p76"/>
          <p:cNvSpPr/>
          <p:nvPr/>
        </p:nvSpPr>
        <p:spPr>
          <a:xfrm>
            <a:off x="9881169" y="2847061"/>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8" name="Google Shape;1688;p76"/>
          <p:cNvSpPr/>
          <p:nvPr/>
        </p:nvSpPr>
        <p:spPr>
          <a:xfrm>
            <a:off x="10100330" y="2847061"/>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9" name="Google Shape;1689;p76"/>
          <p:cNvSpPr/>
          <p:nvPr/>
        </p:nvSpPr>
        <p:spPr>
          <a:xfrm>
            <a:off x="10319491" y="2847061"/>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0" name="Google Shape;1690;p76"/>
          <p:cNvSpPr/>
          <p:nvPr/>
        </p:nvSpPr>
        <p:spPr>
          <a:xfrm>
            <a:off x="10538652" y="2847061"/>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1" name="Google Shape;1691;p76"/>
          <p:cNvSpPr/>
          <p:nvPr/>
        </p:nvSpPr>
        <p:spPr>
          <a:xfrm>
            <a:off x="10757813" y="2847061"/>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2" name="Google Shape;1692;p76"/>
          <p:cNvSpPr/>
          <p:nvPr/>
        </p:nvSpPr>
        <p:spPr>
          <a:xfrm>
            <a:off x="10976974" y="2847061"/>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3" name="Google Shape;1693;p76"/>
          <p:cNvSpPr/>
          <p:nvPr/>
        </p:nvSpPr>
        <p:spPr>
          <a:xfrm>
            <a:off x="9004526"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4" name="Google Shape;1694;p76"/>
          <p:cNvSpPr/>
          <p:nvPr/>
        </p:nvSpPr>
        <p:spPr>
          <a:xfrm>
            <a:off x="9223687"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5" name="Google Shape;1695;p76"/>
          <p:cNvSpPr/>
          <p:nvPr/>
        </p:nvSpPr>
        <p:spPr>
          <a:xfrm>
            <a:off x="9442848"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6" name="Google Shape;1696;p76"/>
          <p:cNvSpPr/>
          <p:nvPr/>
        </p:nvSpPr>
        <p:spPr>
          <a:xfrm>
            <a:off x="9662009"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7" name="Google Shape;1697;p76"/>
          <p:cNvSpPr/>
          <p:nvPr/>
        </p:nvSpPr>
        <p:spPr>
          <a:xfrm>
            <a:off x="9881169"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8" name="Google Shape;1698;p76"/>
          <p:cNvSpPr/>
          <p:nvPr/>
        </p:nvSpPr>
        <p:spPr>
          <a:xfrm>
            <a:off x="10100330"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9" name="Google Shape;1699;p76"/>
          <p:cNvSpPr/>
          <p:nvPr/>
        </p:nvSpPr>
        <p:spPr>
          <a:xfrm>
            <a:off x="10319491"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0" name="Google Shape;1700;p76"/>
          <p:cNvSpPr/>
          <p:nvPr/>
        </p:nvSpPr>
        <p:spPr>
          <a:xfrm>
            <a:off x="10538652"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1" name="Google Shape;1701;p76"/>
          <p:cNvSpPr/>
          <p:nvPr/>
        </p:nvSpPr>
        <p:spPr>
          <a:xfrm>
            <a:off x="10757813"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2" name="Google Shape;1702;p76"/>
          <p:cNvSpPr/>
          <p:nvPr/>
        </p:nvSpPr>
        <p:spPr>
          <a:xfrm>
            <a:off x="10976974" y="3074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3" name="Google Shape;1703;p76"/>
          <p:cNvSpPr/>
          <p:nvPr/>
        </p:nvSpPr>
        <p:spPr>
          <a:xfrm>
            <a:off x="9004526"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4" name="Google Shape;1704;p76"/>
          <p:cNvSpPr/>
          <p:nvPr/>
        </p:nvSpPr>
        <p:spPr>
          <a:xfrm>
            <a:off x="9223687"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5" name="Google Shape;1705;p76"/>
          <p:cNvSpPr/>
          <p:nvPr/>
        </p:nvSpPr>
        <p:spPr>
          <a:xfrm>
            <a:off x="9442848"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6" name="Google Shape;1706;p76"/>
          <p:cNvSpPr/>
          <p:nvPr/>
        </p:nvSpPr>
        <p:spPr>
          <a:xfrm>
            <a:off x="9662009"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7" name="Google Shape;1707;p76"/>
          <p:cNvSpPr/>
          <p:nvPr/>
        </p:nvSpPr>
        <p:spPr>
          <a:xfrm>
            <a:off x="9881169"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8" name="Google Shape;1708;p76"/>
          <p:cNvSpPr/>
          <p:nvPr/>
        </p:nvSpPr>
        <p:spPr>
          <a:xfrm>
            <a:off x="10100330"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9" name="Google Shape;1709;p76"/>
          <p:cNvSpPr/>
          <p:nvPr/>
        </p:nvSpPr>
        <p:spPr>
          <a:xfrm>
            <a:off x="10319491"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0" name="Google Shape;1710;p76"/>
          <p:cNvSpPr/>
          <p:nvPr/>
        </p:nvSpPr>
        <p:spPr>
          <a:xfrm>
            <a:off x="10538652"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1" name="Google Shape;1711;p76"/>
          <p:cNvSpPr/>
          <p:nvPr/>
        </p:nvSpPr>
        <p:spPr>
          <a:xfrm>
            <a:off x="10757813"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2" name="Google Shape;1712;p76"/>
          <p:cNvSpPr/>
          <p:nvPr/>
        </p:nvSpPr>
        <p:spPr>
          <a:xfrm>
            <a:off x="10976974" y="3301060"/>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3" name="Google Shape;1713;p76"/>
          <p:cNvSpPr/>
          <p:nvPr/>
        </p:nvSpPr>
        <p:spPr>
          <a:xfrm>
            <a:off x="9004526"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4" name="Google Shape;1714;p76"/>
          <p:cNvSpPr/>
          <p:nvPr/>
        </p:nvSpPr>
        <p:spPr>
          <a:xfrm>
            <a:off x="9223687"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5" name="Google Shape;1715;p76"/>
          <p:cNvSpPr/>
          <p:nvPr/>
        </p:nvSpPr>
        <p:spPr>
          <a:xfrm>
            <a:off x="9442848"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6" name="Google Shape;1716;p76"/>
          <p:cNvSpPr/>
          <p:nvPr/>
        </p:nvSpPr>
        <p:spPr>
          <a:xfrm>
            <a:off x="9662009"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7" name="Google Shape;1717;p76"/>
          <p:cNvSpPr/>
          <p:nvPr/>
        </p:nvSpPr>
        <p:spPr>
          <a:xfrm>
            <a:off x="9881169"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8" name="Google Shape;1718;p76"/>
          <p:cNvSpPr/>
          <p:nvPr/>
        </p:nvSpPr>
        <p:spPr>
          <a:xfrm>
            <a:off x="10100330"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9" name="Google Shape;1719;p76"/>
          <p:cNvSpPr/>
          <p:nvPr/>
        </p:nvSpPr>
        <p:spPr>
          <a:xfrm>
            <a:off x="10319491"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0" name="Google Shape;1720;p76"/>
          <p:cNvSpPr/>
          <p:nvPr/>
        </p:nvSpPr>
        <p:spPr>
          <a:xfrm>
            <a:off x="10538652"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1" name="Google Shape;1721;p76"/>
          <p:cNvSpPr/>
          <p:nvPr/>
        </p:nvSpPr>
        <p:spPr>
          <a:xfrm>
            <a:off x="10757813"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2" name="Google Shape;1722;p76"/>
          <p:cNvSpPr/>
          <p:nvPr/>
        </p:nvSpPr>
        <p:spPr>
          <a:xfrm>
            <a:off x="10976974" y="3528059"/>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3" name="Google Shape;1723;p76"/>
          <p:cNvSpPr/>
          <p:nvPr/>
        </p:nvSpPr>
        <p:spPr>
          <a:xfrm>
            <a:off x="9004526"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4" name="Google Shape;1724;p76"/>
          <p:cNvSpPr/>
          <p:nvPr/>
        </p:nvSpPr>
        <p:spPr>
          <a:xfrm>
            <a:off x="9223687"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5" name="Google Shape;1725;p76"/>
          <p:cNvSpPr/>
          <p:nvPr/>
        </p:nvSpPr>
        <p:spPr>
          <a:xfrm>
            <a:off x="9442848"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6" name="Google Shape;1726;p76"/>
          <p:cNvSpPr/>
          <p:nvPr/>
        </p:nvSpPr>
        <p:spPr>
          <a:xfrm>
            <a:off x="9662009"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7" name="Google Shape;1727;p76"/>
          <p:cNvSpPr/>
          <p:nvPr/>
        </p:nvSpPr>
        <p:spPr>
          <a:xfrm>
            <a:off x="9881169"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8" name="Google Shape;1728;p76"/>
          <p:cNvSpPr/>
          <p:nvPr/>
        </p:nvSpPr>
        <p:spPr>
          <a:xfrm>
            <a:off x="10100330"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9" name="Google Shape;1729;p76"/>
          <p:cNvSpPr/>
          <p:nvPr/>
        </p:nvSpPr>
        <p:spPr>
          <a:xfrm>
            <a:off x="10319491"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0" name="Google Shape;1730;p76"/>
          <p:cNvSpPr/>
          <p:nvPr/>
        </p:nvSpPr>
        <p:spPr>
          <a:xfrm>
            <a:off x="10538652"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1" name="Google Shape;1731;p76"/>
          <p:cNvSpPr/>
          <p:nvPr/>
        </p:nvSpPr>
        <p:spPr>
          <a:xfrm>
            <a:off x="10757813"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2" name="Google Shape;1732;p76"/>
          <p:cNvSpPr/>
          <p:nvPr/>
        </p:nvSpPr>
        <p:spPr>
          <a:xfrm>
            <a:off x="10976974" y="3755058"/>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3" name="Google Shape;1733;p76"/>
          <p:cNvSpPr/>
          <p:nvPr/>
        </p:nvSpPr>
        <p:spPr>
          <a:xfrm>
            <a:off x="9004526"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4" name="Google Shape;1734;p76"/>
          <p:cNvSpPr/>
          <p:nvPr/>
        </p:nvSpPr>
        <p:spPr>
          <a:xfrm>
            <a:off x="9223687"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5" name="Google Shape;1735;p76"/>
          <p:cNvSpPr/>
          <p:nvPr/>
        </p:nvSpPr>
        <p:spPr>
          <a:xfrm>
            <a:off x="9442848"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6" name="Google Shape;1736;p76"/>
          <p:cNvSpPr/>
          <p:nvPr/>
        </p:nvSpPr>
        <p:spPr>
          <a:xfrm>
            <a:off x="9662009"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7" name="Google Shape;1737;p76"/>
          <p:cNvSpPr/>
          <p:nvPr/>
        </p:nvSpPr>
        <p:spPr>
          <a:xfrm>
            <a:off x="9881169"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8" name="Google Shape;1738;p76"/>
          <p:cNvSpPr/>
          <p:nvPr/>
        </p:nvSpPr>
        <p:spPr>
          <a:xfrm>
            <a:off x="10100330"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9" name="Google Shape;1739;p76"/>
          <p:cNvSpPr/>
          <p:nvPr/>
        </p:nvSpPr>
        <p:spPr>
          <a:xfrm>
            <a:off x="10319491"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0" name="Google Shape;1740;p76"/>
          <p:cNvSpPr/>
          <p:nvPr/>
        </p:nvSpPr>
        <p:spPr>
          <a:xfrm>
            <a:off x="10538652"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1" name="Google Shape;1741;p76"/>
          <p:cNvSpPr/>
          <p:nvPr/>
        </p:nvSpPr>
        <p:spPr>
          <a:xfrm>
            <a:off x="10757813"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2" name="Google Shape;1742;p76"/>
          <p:cNvSpPr/>
          <p:nvPr/>
        </p:nvSpPr>
        <p:spPr>
          <a:xfrm>
            <a:off x="10976974" y="3982057"/>
            <a:ext cx="166963" cy="166963"/>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43" name="Google Shape;1743;p76"/>
          <p:cNvGrpSpPr/>
          <p:nvPr/>
        </p:nvGrpSpPr>
        <p:grpSpPr>
          <a:xfrm>
            <a:off x="1017274" y="5058442"/>
            <a:ext cx="2204450" cy="993024"/>
            <a:chOff x="1017274" y="5111782"/>
            <a:chExt cx="2204450" cy="993024"/>
          </a:xfrm>
        </p:grpSpPr>
        <p:sp>
          <p:nvSpPr>
            <p:cNvPr id="1744" name="Google Shape;1744;p76"/>
            <p:cNvSpPr txBox="1"/>
            <p:nvPr/>
          </p:nvSpPr>
          <p:spPr>
            <a:xfrm>
              <a:off x="1017274" y="5704696"/>
              <a:ext cx="220445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내용을 입력하세요</a:t>
              </a:r>
              <a:endParaRPr/>
            </a:p>
          </p:txBody>
        </p:sp>
        <p:sp>
          <p:nvSpPr>
            <p:cNvPr id="1745" name="Google Shape;1745;p76"/>
            <p:cNvSpPr txBox="1"/>
            <p:nvPr/>
          </p:nvSpPr>
          <p:spPr>
            <a:xfrm>
              <a:off x="1620805" y="5111782"/>
              <a:ext cx="99738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dk1"/>
                  </a:solidFill>
                  <a:latin typeface="Arial"/>
                  <a:ea typeface="Arial"/>
                  <a:cs typeface="Arial"/>
                  <a:sym typeface="Arial"/>
                </a:rPr>
                <a:t>78%</a:t>
              </a:r>
              <a:endParaRPr b="1" sz="3200">
                <a:solidFill>
                  <a:schemeClr val="dk1"/>
                </a:solidFill>
                <a:latin typeface="Arial"/>
                <a:ea typeface="Arial"/>
                <a:cs typeface="Arial"/>
                <a:sym typeface="Arial"/>
              </a:endParaRPr>
            </a:p>
          </p:txBody>
        </p:sp>
      </p:grpSp>
      <p:grpSp>
        <p:nvGrpSpPr>
          <p:cNvPr id="1746" name="Google Shape;1746;p76"/>
          <p:cNvGrpSpPr/>
          <p:nvPr/>
        </p:nvGrpSpPr>
        <p:grpSpPr>
          <a:xfrm>
            <a:off x="4976365" y="5062512"/>
            <a:ext cx="2204450" cy="984885"/>
            <a:chOff x="4976365" y="5111782"/>
            <a:chExt cx="2204450" cy="984885"/>
          </a:xfrm>
        </p:grpSpPr>
        <p:sp>
          <p:nvSpPr>
            <p:cNvPr id="1747" name="Google Shape;1747;p76"/>
            <p:cNvSpPr txBox="1"/>
            <p:nvPr/>
          </p:nvSpPr>
          <p:spPr>
            <a:xfrm>
              <a:off x="4976365" y="5696557"/>
              <a:ext cx="220445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내용을 입력하세요</a:t>
              </a:r>
              <a:endParaRPr/>
            </a:p>
          </p:txBody>
        </p:sp>
        <p:sp>
          <p:nvSpPr>
            <p:cNvPr id="1748" name="Google Shape;1748;p76"/>
            <p:cNvSpPr txBox="1"/>
            <p:nvPr/>
          </p:nvSpPr>
          <p:spPr>
            <a:xfrm>
              <a:off x="5579896" y="5111782"/>
              <a:ext cx="99738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dk1"/>
                  </a:solidFill>
                  <a:latin typeface="Arial"/>
                  <a:ea typeface="Arial"/>
                  <a:cs typeface="Arial"/>
                  <a:sym typeface="Arial"/>
                </a:rPr>
                <a:t>65%</a:t>
              </a:r>
              <a:endParaRPr b="1" sz="3200">
                <a:solidFill>
                  <a:schemeClr val="dk1"/>
                </a:solidFill>
                <a:latin typeface="Arial"/>
                <a:ea typeface="Arial"/>
                <a:cs typeface="Arial"/>
                <a:sym typeface="Arial"/>
              </a:endParaRPr>
            </a:p>
          </p:txBody>
        </p:sp>
      </p:grpSp>
      <p:grpSp>
        <p:nvGrpSpPr>
          <p:cNvPr id="1749" name="Google Shape;1749;p76"/>
          <p:cNvGrpSpPr/>
          <p:nvPr/>
        </p:nvGrpSpPr>
        <p:grpSpPr>
          <a:xfrm>
            <a:off x="8973738" y="5062512"/>
            <a:ext cx="2204450" cy="984885"/>
            <a:chOff x="8973738" y="5111782"/>
            <a:chExt cx="2204450" cy="984885"/>
          </a:xfrm>
        </p:grpSpPr>
        <p:sp>
          <p:nvSpPr>
            <p:cNvPr id="1750" name="Google Shape;1750;p76"/>
            <p:cNvSpPr txBox="1"/>
            <p:nvPr/>
          </p:nvSpPr>
          <p:spPr>
            <a:xfrm>
              <a:off x="8973738" y="5696557"/>
              <a:ext cx="220445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내용을 입력하세요</a:t>
              </a:r>
              <a:endParaRPr/>
            </a:p>
          </p:txBody>
        </p:sp>
        <p:sp>
          <p:nvSpPr>
            <p:cNvPr id="1751" name="Google Shape;1751;p76"/>
            <p:cNvSpPr txBox="1"/>
            <p:nvPr/>
          </p:nvSpPr>
          <p:spPr>
            <a:xfrm>
              <a:off x="9577269" y="5111782"/>
              <a:ext cx="99738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chemeClr val="dk1"/>
                  </a:solidFill>
                  <a:latin typeface="Arial"/>
                  <a:ea typeface="Arial"/>
                  <a:cs typeface="Arial"/>
                  <a:sym typeface="Arial"/>
                </a:rPr>
                <a:t>44%</a:t>
              </a:r>
              <a:endParaRPr b="1" sz="3200">
                <a:solidFill>
                  <a:schemeClr val="dk1"/>
                </a:solidFill>
                <a:latin typeface="Arial"/>
                <a:ea typeface="Arial"/>
                <a:cs typeface="Arial"/>
                <a:sym typeface="Arial"/>
              </a:endParaRPr>
            </a:p>
          </p:txBody>
        </p:sp>
      </p:grpSp>
      <p:cxnSp>
        <p:nvCxnSpPr>
          <p:cNvPr id="1752" name="Google Shape;1752;p76"/>
          <p:cNvCxnSpPr/>
          <p:nvPr/>
        </p:nvCxnSpPr>
        <p:spPr>
          <a:xfrm>
            <a:off x="1705545" y="4772660"/>
            <a:ext cx="734061" cy="0"/>
          </a:xfrm>
          <a:prstGeom prst="straightConnector1">
            <a:avLst/>
          </a:prstGeom>
          <a:noFill/>
          <a:ln cap="flat" cmpd="sng" w="57150">
            <a:solidFill>
              <a:schemeClr val="accent1"/>
            </a:solidFill>
            <a:prstDash val="solid"/>
            <a:miter lim="800000"/>
            <a:headEnd len="sm" w="sm" type="none"/>
            <a:tailEnd len="sm" w="sm" type="none"/>
          </a:ln>
        </p:spPr>
      </p:cxnSp>
      <p:cxnSp>
        <p:nvCxnSpPr>
          <p:cNvPr id="1753" name="Google Shape;1753;p76"/>
          <p:cNvCxnSpPr/>
          <p:nvPr/>
        </p:nvCxnSpPr>
        <p:spPr>
          <a:xfrm>
            <a:off x="5692709" y="4772660"/>
            <a:ext cx="734061" cy="0"/>
          </a:xfrm>
          <a:prstGeom prst="straightConnector1">
            <a:avLst/>
          </a:prstGeom>
          <a:noFill/>
          <a:ln cap="flat" cmpd="sng" w="57150">
            <a:solidFill>
              <a:schemeClr val="accent2"/>
            </a:solidFill>
            <a:prstDash val="solid"/>
            <a:miter lim="800000"/>
            <a:headEnd len="sm" w="sm" type="none"/>
            <a:tailEnd len="sm" w="sm" type="none"/>
          </a:ln>
        </p:spPr>
      </p:cxnSp>
      <p:cxnSp>
        <p:nvCxnSpPr>
          <p:cNvPr id="1754" name="Google Shape;1754;p76"/>
          <p:cNvCxnSpPr/>
          <p:nvPr/>
        </p:nvCxnSpPr>
        <p:spPr>
          <a:xfrm>
            <a:off x="9659553" y="4772660"/>
            <a:ext cx="734061" cy="0"/>
          </a:xfrm>
          <a:prstGeom prst="straightConnector1">
            <a:avLst/>
          </a:prstGeom>
          <a:noFill/>
          <a:ln cap="flat" cmpd="sng" w="57150">
            <a:solidFill>
              <a:schemeClr val="accent4"/>
            </a:solidFill>
            <a:prstDash val="solid"/>
            <a:miter lim="800000"/>
            <a:headEnd len="sm" w="sm" type="none"/>
            <a:tailEnd len="sm" w="sm"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pic>
        <p:nvPicPr>
          <p:cNvPr id="1759" name="Google Shape;1759;p7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60" name="Google Shape;1760;p77"/>
          <p:cNvSpPr/>
          <p:nvPr/>
        </p:nvSpPr>
        <p:spPr>
          <a:xfrm>
            <a:off x="546100" y="1809000"/>
            <a:ext cx="3240000" cy="324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1" name="Google Shape;1761;p77"/>
          <p:cNvSpPr txBox="1"/>
          <p:nvPr/>
        </p:nvSpPr>
        <p:spPr>
          <a:xfrm>
            <a:off x="838200" y="2962871"/>
            <a:ext cx="10903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B7AFA5"/>
                </a:solidFill>
                <a:latin typeface="Arial"/>
                <a:ea typeface="Arial"/>
                <a:cs typeface="Arial"/>
                <a:sym typeface="Arial"/>
              </a:rPr>
              <a:t>Part 4,</a:t>
            </a:r>
            <a:endParaRPr sz="2400">
              <a:solidFill>
                <a:srgbClr val="B7AFA5"/>
              </a:solidFill>
              <a:latin typeface="Arial"/>
              <a:ea typeface="Arial"/>
              <a:cs typeface="Arial"/>
              <a:sym typeface="Arial"/>
            </a:endParaRPr>
          </a:p>
        </p:txBody>
      </p:sp>
      <p:sp>
        <p:nvSpPr>
          <p:cNvPr id="1762" name="Google Shape;1762;p77"/>
          <p:cNvSpPr txBox="1"/>
          <p:nvPr/>
        </p:nvSpPr>
        <p:spPr>
          <a:xfrm>
            <a:off x="838200" y="3424536"/>
            <a:ext cx="2553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CEC9C3"/>
                </a:solidFill>
                <a:latin typeface="Arial"/>
                <a:ea typeface="Arial"/>
                <a:cs typeface="Arial"/>
                <a:sym typeface="Arial"/>
              </a:rPr>
              <a:t>제목을 입력하세요</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pic>
        <p:nvPicPr>
          <p:cNvPr id="1767" name="Google Shape;1767;p7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68" name="Google Shape;1768;p78"/>
          <p:cNvSpPr/>
          <p:nvPr/>
        </p:nvSpPr>
        <p:spPr>
          <a:xfrm>
            <a:off x="4369981" y="2413591"/>
            <a:ext cx="5837275" cy="1935125"/>
          </a:xfrm>
          <a:prstGeom prst="bracketPair">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9" name="Google Shape;1769;p78"/>
          <p:cNvSpPr txBox="1"/>
          <p:nvPr/>
        </p:nvSpPr>
        <p:spPr>
          <a:xfrm>
            <a:off x="5152456" y="2996432"/>
            <a:ext cx="427232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4400">
                <a:solidFill>
                  <a:schemeClr val="dk1"/>
                </a:solidFill>
                <a:latin typeface="Arial"/>
                <a:ea typeface="Arial"/>
                <a:cs typeface="Arial"/>
                <a:sym typeface="Arial"/>
              </a:rPr>
              <a:t>내용을 입력하세요</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pic>
        <p:nvPicPr>
          <p:cNvPr id="1774" name="Google Shape;1774;p7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75" name="Google Shape;1775;p79"/>
          <p:cNvSpPr txBox="1"/>
          <p:nvPr/>
        </p:nvSpPr>
        <p:spPr>
          <a:xfrm>
            <a:off x="4539323" y="3136612"/>
            <a:ext cx="311335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dk1"/>
                </a:solidFill>
                <a:latin typeface="Arial"/>
                <a:ea typeface="Arial"/>
                <a:cs typeface="Arial"/>
                <a:sym typeface="Arial"/>
              </a:rPr>
              <a:t>내용을 입력하세요</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pic>
        <p:nvPicPr>
          <p:cNvPr id="1780" name="Google Shape;1780;p80"/>
          <p:cNvPicPr preferRelativeResize="0"/>
          <p:nvPr/>
        </p:nvPicPr>
        <p:blipFill rotWithShape="1">
          <a:blip r:embed="rId3">
            <a:alphaModFix/>
          </a:blip>
          <a:srcRect b="0" l="0" r="0" t="0"/>
          <a:stretch/>
        </p:blipFill>
        <p:spPr>
          <a:xfrm>
            <a:off x="0" y="-1"/>
            <a:ext cx="12192000" cy="6858001"/>
          </a:xfrm>
          <a:prstGeom prst="rect">
            <a:avLst/>
          </a:prstGeom>
          <a:noFill/>
          <a:ln>
            <a:noFill/>
          </a:ln>
        </p:spPr>
      </p:pic>
      <p:sp>
        <p:nvSpPr>
          <p:cNvPr id="1781" name="Google Shape;1781;p80"/>
          <p:cNvSpPr txBox="1"/>
          <p:nvPr/>
        </p:nvSpPr>
        <p:spPr>
          <a:xfrm>
            <a:off x="3959838" y="2996432"/>
            <a:ext cx="427232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4400">
                <a:solidFill>
                  <a:schemeClr val="dk1"/>
                </a:solidFill>
                <a:latin typeface="Arial"/>
                <a:ea typeface="Arial"/>
                <a:cs typeface="Arial"/>
                <a:sym typeface="Arial"/>
              </a:rPr>
              <a:t>내용을 입력하세요</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81"/>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7" name="Google Shape;1787;p81"/>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788" name="Google Shape;1788;p81"/>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4,</a:t>
            </a:r>
            <a:endParaRPr sz="1400">
              <a:solidFill>
                <a:srgbClr val="DDBC9A"/>
              </a:solidFill>
              <a:latin typeface="Arial"/>
              <a:ea typeface="Arial"/>
              <a:cs typeface="Arial"/>
              <a:sym typeface="Arial"/>
            </a:endParaRPr>
          </a:p>
        </p:txBody>
      </p:sp>
      <p:cxnSp>
        <p:nvCxnSpPr>
          <p:cNvPr id="1789" name="Google Shape;1789;p81"/>
          <p:cNvCxnSpPr/>
          <p:nvPr/>
        </p:nvCxnSpPr>
        <p:spPr>
          <a:xfrm>
            <a:off x="0" y="3405188"/>
            <a:ext cx="12192000" cy="0"/>
          </a:xfrm>
          <a:prstGeom prst="straightConnector1">
            <a:avLst/>
          </a:prstGeom>
          <a:noFill/>
          <a:ln cap="flat" cmpd="sng" w="57150">
            <a:solidFill>
              <a:schemeClr val="accent3"/>
            </a:solidFill>
            <a:prstDash val="solid"/>
            <a:miter lim="800000"/>
            <a:headEnd len="sm" w="sm" type="none"/>
            <a:tailEnd len="sm" w="sm" type="none"/>
          </a:ln>
        </p:spPr>
      </p:cxnSp>
      <p:cxnSp>
        <p:nvCxnSpPr>
          <p:cNvPr id="1790" name="Google Shape;1790;p81"/>
          <p:cNvCxnSpPr/>
          <p:nvPr/>
        </p:nvCxnSpPr>
        <p:spPr>
          <a:xfrm rot="10800000">
            <a:off x="1860351" y="3388538"/>
            <a:ext cx="0" cy="719950"/>
          </a:xfrm>
          <a:prstGeom prst="straightConnector1">
            <a:avLst/>
          </a:prstGeom>
          <a:noFill/>
          <a:ln cap="flat" cmpd="sng" w="9525">
            <a:solidFill>
              <a:schemeClr val="accent3"/>
            </a:solidFill>
            <a:prstDash val="solid"/>
            <a:miter lim="800000"/>
            <a:headEnd len="sm" w="sm" type="none"/>
            <a:tailEnd len="sm" w="sm" type="none"/>
          </a:ln>
        </p:spPr>
      </p:cxnSp>
      <p:cxnSp>
        <p:nvCxnSpPr>
          <p:cNvPr id="1791" name="Google Shape;1791;p81"/>
          <p:cNvCxnSpPr/>
          <p:nvPr/>
        </p:nvCxnSpPr>
        <p:spPr>
          <a:xfrm rot="10800000">
            <a:off x="3373606" y="1913275"/>
            <a:ext cx="0" cy="1440000"/>
          </a:xfrm>
          <a:prstGeom prst="straightConnector1">
            <a:avLst/>
          </a:prstGeom>
          <a:noFill/>
          <a:ln cap="flat" cmpd="sng" w="9525">
            <a:solidFill>
              <a:schemeClr val="accent3"/>
            </a:solidFill>
            <a:prstDash val="solid"/>
            <a:miter lim="800000"/>
            <a:headEnd len="sm" w="sm" type="none"/>
            <a:tailEnd len="sm" w="sm" type="none"/>
          </a:ln>
        </p:spPr>
      </p:cxnSp>
      <p:cxnSp>
        <p:nvCxnSpPr>
          <p:cNvPr id="1792" name="Google Shape;1792;p81"/>
          <p:cNvCxnSpPr/>
          <p:nvPr/>
        </p:nvCxnSpPr>
        <p:spPr>
          <a:xfrm rot="10800000">
            <a:off x="4657835" y="3396439"/>
            <a:ext cx="0" cy="758821"/>
          </a:xfrm>
          <a:prstGeom prst="straightConnector1">
            <a:avLst/>
          </a:prstGeom>
          <a:noFill/>
          <a:ln cap="flat" cmpd="sng" w="9525">
            <a:solidFill>
              <a:schemeClr val="accent3"/>
            </a:solidFill>
            <a:prstDash val="solid"/>
            <a:miter lim="800000"/>
            <a:headEnd len="sm" w="sm" type="none"/>
            <a:tailEnd len="sm" w="sm" type="none"/>
          </a:ln>
        </p:spPr>
      </p:cxnSp>
      <p:cxnSp>
        <p:nvCxnSpPr>
          <p:cNvPr id="1793" name="Google Shape;1793;p81"/>
          <p:cNvCxnSpPr/>
          <p:nvPr/>
        </p:nvCxnSpPr>
        <p:spPr>
          <a:xfrm rot="10800000">
            <a:off x="5426762" y="1913275"/>
            <a:ext cx="0" cy="1440000"/>
          </a:xfrm>
          <a:prstGeom prst="straightConnector1">
            <a:avLst/>
          </a:prstGeom>
          <a:noFill/>
          <a:ln cap="flat" cmpd="sng" w="9525">
            <a:solidFill>
              <a:schemeClr val="accent3"/>
            </a:solidFill>
            <a:prstDash val="solid"/>
            <a:miter lim="800000"/>
            <a:headEnd len="sm" w="sm" type="none"/>
            <a:tailEnd len="sm" w="sm" type="none"/>
          </a:ln>
        </p:spPr>
      </p:cxnSp>
      <p:sp>
        <p:nvSpPr>
          <p:cNvPr id="1794" name="Google Shape;1794;p81"/>
          <p:cNvSpPr txBox="1"/>
          <p:nvPr/>
        </p:nvSpPr>
        <p:spPr>
          <a:xfrm>
            <a:off x="5515662" y="1892711"/>
            <a:ext cx="8130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F3F3F"/>
                </a:solidFill>
                <a:latin typeface="Arial Black"/>
                <a:ea typeface="Arial Black"/>
                <a:cs typeface="Arial Black"/>
                <a:sym typeface="Arial Black"/>
              </a:rPr>
              <a:t>2016</a:t>
            </a:r>
            <a:endParaRPr sz="2000">
              <a:solidFill>
                <a:srgbClr val="3F3F3F"/>
              </a:solidFill>
              <a:latin typeface="Arial Black"/>
              <a:ea typeface="Arial Black"/>
              <a:cs typeface="Arial Black"/>
              <a:sym typeface="Arial Black"/>
            </a:endParaRPr>
          </a:p>
        </p:txBody>
      </p:sp>
      <p:sp>
        <p:nvSpPr>
          <p:cNvPr id="1795" name="Google Shape;1795;p81"/>
          <p:cNvSpPr txBox="1"/>
          <p:nvPr/>
        </p:nvSpPr>
        <p:spPr>
          <a:xfrm>
            <a:off x="4683235" y="3799039"/>
            <a:ext cx="8130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F3F3F"/>
                </a:solidFill>
                <a:latin typeface="Arial Black"/>
                <a:ea typeface="Arial Black"/>
                <a:cs typeface="Arial Black"/>
                <a:sym typeface="Arial Black"/>
              </a:rPr>
              <a:t>2015</a:t>
            </a:r>
            <a:endParaRPr sz="2000">
              <a:solidFill>
                <a:srgbClr val="3F3F3F"/>
              </a:solidFill>
              <a:latin typeface="Arial Black"/>
              <a:ea typeface="Arial Black"/>
              <a:cs typeface="Arial Black"/>
              <a:sym typeface="Arial Black"/>
            </a:endParaRPr>
          </a:p>
        </p:txBody>
      </p:sp>
      <p:sp>
        <p:nvSpPr>
          <p:cNvPr id="1796" name="Google Shape;1796;p81"/>
          <p:cNvSpPr txBox="1"/>
          <p:nvPr/>
        </p:nvSpPr>
        <p:spPr>
          <a:xfrm>
            <a:off x="3462507" y="1892711"/>
            <a:ext cx="8130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F3F3F"/>
                </a:solidFill>
                <a:latin typeface="Arial Black"/>
                <a:ea typeface="Arial Black"/>
                <a:cs typeface="Arial Black"/>
                <a:sym typeface="Arial Black"/>
              </a:rPr>
              <a:t>2014</a:t>
            </a:r>
            <a:endParaRPr sz="2000">
              <a:solidFill>
                <a:srgbClr val="3F3F3F"/>
              </a:solidFill>
              <a:latin typeface="Arial Black"/>
              <a:ea typeface="Arial Black"/>
              <a:cs typeface="Arial Black"/>
              <a:sym typeface="Arial Black"/>
            </a:endParaRPr>
          </a:p>
        </p:txBody>
      </p:sp>
      <p:sp>
        <p:nvSpPr>
          <p:cNvPr id="1797" name="Google Shape;1797;p81"/>
          <p:cNvSpPr txBox="1"/>
          <p:nvPr/>
        </p:nvSpPr>
        <p:spPr>
          <a:xfrm>
            <a:off x="1885751" y="3785928"/>
            <a:ext cx="8130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F3F3F"/>
                </a:solidFill>
                <a:latin typeface="Arial Black"/>
                <a:ea typeface="Arial Black"/>
                <a:cs typeface="Arial Black"/>
                <a:sym typeface="Arial Black"/>
              </a:rPr>
              <a:t>2013</a:t>
            </a:r>
            <a:endParaRPr sz="2000">
              <a:solidFill>
                <a:srgbClr val="3F3F3F"/>
              </a:solidFill>
              <a:latin typeface="Arial Black"/>
              <a:ea typeface="Arial Black"/>
              <a:cs typeface="Arial Black"/>
              <a:sym typeface="Arial Black"/>
            </a:endParaRPr>
          </a:p>
        </p:txBody>
      </p:sp>
      <p:sp>
        <p:nvSpPr>
          <p:cNvPr id="1798" name="Google Shape;1798;p81"/>
          <p:cNvSpPr txBox="1"/>
          <p:nvPr/>
        </p:nvSpPr>
        <p:spPr>
          <a:xfrm>
            <a:off x="1028700" y="1892711"/>
            <a:ext cx="8130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F3F3F"/>
                </a:solidFill>
                <a:latin typeface="Arial Black"/>
                <a:ea typeface="Arial Black"/>
                <a:cs typeface="Arial Black"/>
                <a:sym typeface="Arial Black"/>
              </a:rPr>
              <a:t>2012</a:t>
            </a:r>
            <a:endParaRPr sz="2000">
              <a:solidFill>
                <a:srgbClr val="3F3F3F"/>
              </a:solidFill>
              <a:latin typeface="Arial Black"/>
              <a:ea typeface="Arial Black"/>
              <a:cs typeface="Arial Black"/>
              <a:sym typeface="Arial Black"/>
            </a:endParaRPr>
          </a:p>
        </p:txBody>
      </p:sp>
      <p:sp>
        <p:nvSpPr>
          <p:cNvPr id="1799" name="Google Shape;1799;p81"/>
          <p:cNvSpPr txBox="1"/>
          <p:nvPr/>
        </p:nvSpPr>
        <p:spPr>
          <a:xfrm>
            <a:off x="1906357" y="4924640"/>
            <a:ext cx="193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Black"/>
                <a:ea typeface="Arial Black"/>
                <a:cs typeface="Arial Black"/>
                <a:sym typeface="Arial Black"/>
              </a:rPr>
              <a:t>소제목을 입력하세요</a:t>
            </a:r>
            <a:endParaRPr/>
          </a:p>
        </p:txBody>
      </p:sp>
      <p:cxnSp>
        <p:nvCxnSpPr>
          <p:cNvPr id="1800" name="Google Shape;1800;p81"/>
          <p:cNvCxnSpPr/>
          <p:nvPr/>
        </p:nvCxnSpPr>
        <p:spPr>
          <a:xfrm rot="10800000">
            <a:off x="7381758" y="3396438"/>
            <a:ext cx="0" cy="719950"/>
          </a:xfrm>
          <a:prstGeom prst="straightConnector1">
            <a:avLst/>
          </a:prstGeom>
          <a:noFill/>
          <a:ln cap="flat" cmpd="sng" w="9525">
            <a:solidFill>
              <a:schemeClr val="accent3"/>
            </a:solidFill>
            <a:prstDash val="solid"/>
            <a:miter lim="800000"/>
            <a:headEnd len="sm" w="sm" type="none"/>
            <a:tailEnd len="sm" w="sm" type="none"/>
          </a:ln>
        </p:spPr>
      </p:cxnSp>
      <p:cxnSp>
        <p:nvCxnSpPr>
          <p:cNvPr id="1801" name="Google Shape;1801;p81"/>
          <p:cNvCxnSpPr/>
          <p:nvPr/>
        </p:nvCxnSpPr>
        <p:spPr>
          <a:xfrm rot="10800000">
            <a:off x="8053234" y="1913275"/>
            <a:ext cx="0" cy="1440000"/>
          </a:xfrm>
          <a:prstGeom prst="straightConnector1">
            <a:avLst/>
          </a:prstGeom>
          <a:noFill/>
          <a:ln cap="flat" cmpd="sng" w="9525">
            <a:solidFill>
              <a:schemeClr val="accent3"/>
            </a:solidFill>
            <a:prstDash val="solid"/>
            <a:miter lim="800000"/>
            <a:headEnd len="sm" w="sm" type="none"/>
            <a:tailEnd len="sm" w="sm" type="none"/>
          </a:ln>
        </p:spPr>
      </p:cxnSp>
      <p:sp>
        <p:nvSpPr>
          <p:cNvPr id="1802" name="Google Shape;1802;p81"/>
          <p:cNvSpPr txBox="1"/>
          <p:nvPr/>
        </p:nvSpPr>
        <p:spPr>
          <a:xfrm>
            <a:off x="8116734" y="1892711"/>
            <a:ext cx="8130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F3F3F"/>
                </a:solidFill>
                <a:latin typeface="Arial Black"/>
                <a:ea typeface="Arial Black"/>
                <a:cs typeface="Arial Black"/>
                <a:sym typeface="Arial Black"/>
              </a:rPr>
              <a:t>2018</a:t>
            </a:r>
            <a:endParaRPr sz="2000">
              <a:solidFill>
                <a:srgbClr val="3F3F3F"/>
              </a:solidFill>
              <a:latin typeface="Arial Black"/>
              <a:ea typeface="Arial Black"/>
              <a:cs typeface="Arial Black"/>
              <a:sym typeface="Arial Black"/>
            </a:endParaRPr>
          </a:p>
        </p:txBody>
      </p:sp>
      <p:sp>
        <p:nvSpPr>
          <p:cNvPr id="1803" name="Google Shape;1803;p81"/>
          <p:cNvSpPr txBox="1"/>
          <p:nvPr/>
        </p:nvSpPr>
        <p:spPr>
          <a:xfrm>
            <a:off x="7407158" y="3773568"/>
            <a:ext cx="8130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F3F3F"/>
                </a:solidFill>
                <a:latin typeface="Arial Black"/>
                <a:ea typeface="Arial Black"/>
                <a:cs typeface="Arial Black"/>
                <a:sym typeface="Arial Black"/>
              </a:rPr>
              <a:t>2017</a:t>
            </a:r>
            <a:endParaRPr sz="2000">
              <a:solidFill>
                <a:srgbClr val="3F3F3F"/>
              </a:solidFill>
              <a:latin typeface="Arial Black"/>
              <a:ea typeface="Arial Black"/>
              <a:cs typeface="Arial Black"/>
              <a:sym typeface="Arial Black"/>
            </a:endParaRPr>
          </a:p>
        </p:txBody>
      </p:sp>
      <p:cxnSp>
        <p:nvCxnSpPr>
          <p:cNvPr id="1804" name="Google Shape;1804;p81"/>
          <p:cNvCxnSpPr/>
          <p:nvPr/>
        </p:nvCxnSpPr>
        <p:spPr>
          <a:xfrm>
            <a:off x="914400" y="1913275"/>
            <a:ext cx="0" cy="1440000"/>
          </a:xfrm>
          <a:prstGeom prst="straightConnector1">
            <a:avLst/>
          </a:prstGeom>
          <a:noFill/>
          <a:ln cap="flat" cmpd="sng" w="9525">
            <a:solidFill>
              <a:schemeClr val="accent3"/>
            </a:solidFill>
            <a:prstDash val="solid"/>
            <a:miter lim="800000"/>
            <a:headEnd len="sm" w="sm" type="none"/>
            <a:tailEnd len="sm" w="sm" type="none"/>
          </a:ln>
        </p:spPr>
      </p:cxnSp>
      <p:cxnSp>
        <p:nvCxnSpPr>
          <p:cNvPr id="1805" name="Google Shape;1805;p81"/>
          <p:cNvCxnSpPr/>
          <p:nvPr/>
        </p:nvCxnSpPr>
        <p:spPr>
          <a:xfrm rot="10800000">
            <a:off x="9408693" y="3390008"/>
            <a:ext cx="0" cy="719950"/>
          </a:xfrm>
          <a:prstGeom prst="straightConnector1">
            <a:avLst/>
          </a:prstGeom>
          <a:noFill/>
          <a:ln cap="flat" cmpd="sng" w="9525">
            <a:solidFill>
              <a:schemeClr val="accent3"/>
            </a:solidFill>
            <a:prstDash val="solid"/>
            <a:miter lim="800000"/>
            <a:headEnd len="sm" w="sm" type="none"/>
            <a:tailEnd len="sm" w="sm" type="none"/>
          </a:ln>
        </p:spPr>
      </p:cxnSp>
      <p:cxnSp>
        <p:nvCxnSpPr>
          <p:cNvPr id="1806" name="Google Shape;1806;p81"/>
          <p:cNvCxnSpPr/>
          <p:nvPr/>
        </p:nvCxnSpPr>
        <p:spPr>
          <a:xfrm rot="10800000">
            <a:off x="10080169" y="1913275"/>
            <a:ext cx="0" cy="1440000"/>
          </a:xfrm>
          <a:prstGeom prst="straightConnector1">
            <a:avLst/>
          </a:prstGeom>
          <a:noFill/>
          <a:ln cap="flat" cmpd="sng" w="9525">
            <a:solidFill>
              <a:schemeClr val="accent3"/>
            </a:solidFill>
            <a:prstDash val="solid"/>
            <a:miter lim="800000"/>
            <a:headEnd len="sm" w="sm" type="none"/>
            <a:tailEnd len="sm" w="sm" type="none"/>
          </a:ln>
        </p:spPr>
      </p:cxnSp>
      <p:sp>
        <p:nvSpPr>
          <p:cNvPr id="1807" name="Google Shape;1807;p81"/>
          <p:cNvSpPr txBox="1"/>
          <p:nvPr/>
        </p:nvSpPr>
        <p:spPr>
          <a:xfrm>
            <a:off x="10143669" y="1892711"/>
            <a:ext cx="8130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F3F3F"/>
                </a:solidFill>
                <a:latin typeface="Arial Black"/>
                <a:ea typeface="Arial Black"/>
                <a:cs typeface="Arial Black"/>
                <a:sym typeface="Arial Black"/>
              </a:rPr>
              <a:t>2020</a:t>
            </a:r>
            <a:endParaRPr sz="2000">
              <a:solidFill>
                <a:srgbClr val="3F3F3F"/>
              </a:solidFill>
              <a:latin typeface="Arial Black"/>
              <a:ea typeface="Arial Black"/>
              <a:cs typeface="Arial Black"/>
              <a:sym typeface="Arial Black"/>
            </a:endParaRPr>
          </a:p>
        </p:txBody>
      </p:sp>
      <p:sp>
        <p:nvSpPr>
          <p:cNvPr id="1808" name="Google Shape;1808;p81"/>
          <p:cNvSpPr txBox="1"/>
          <p:nvPr/>
        </p:nvSpPr>
        <p:spPr>
          <a:xfrm>
            <a:off x="9434093" y="3767138"/>
            <a:ext cx="8130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3F3F3F"/>
                </a:solidFill>
                <a:latin typeface="Arial Black"/>
                <a:ea typeface="Arial Black"/>
                <a:cs typeface="Arial Black"/>
                <a:sym typeface="Arial Black"/>
              </a:rPr>
              <a:t>2019</a:t>
            </a:r>
            <a:endParaRPr sz="2000">
              <a:solidFill>
                <a:srgbClr val="3F3F3F"/>
              </a:solidFill>
              <a:latin typeface="Arial Black"/>
              <a:ea typeface="Arial Black"/>
              <a:cs typeface="Arial Black"/>
              <a:sym typeface="Arial Black"/>
            </a:endParaRPr>
          </a:p>
        </p:txBody>
      </p:sp>
      <p:sp>
        <p:nvSpPr>
          <p:cNvPr id="1809" name="Google Shape;1809;p81"/>
          <p:cNvSpPr txBox="1"/>
          <p:nvPr/>
        </p:nvSpPr>
        <p:spPr>
          <a:xfrm>
            <a:off x="1889162" y="5246620"/>
            <a:ext cx="2593980"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200">
                <a:solidFill>
                  <a:srgbClr val="3F3F3F"/>
                </a:solidFill>
                <a:latin typeface="Arial"/>
                <a:ea typeface="Arial"/>
                <a:cs typeface="Arial"/>
                <a:sym typeface="Arial"/>
              </a:rPr>
              <a:t>어머니 한 헤는 내일 계절이 까닭입니다. 새겨지는 마디씩 위에 아침이 가을 별 하나에 라이너 이런 봅니다. 별 것은 어머니, 그리워 까닭입니다. 어머니 사랑과 한 이네들은 불러 별빛이 둘 않은 어머님, 거외다. 말 묻힌 노루, 봅니다</a:t>
            </a:r>
            <a:endParaRPr/>
          </a:p>
        </p:txBody>
      </p:sp>
      <p:sp>
        <p:nvSpPr>
          <p:cNvPr id="1810" name="Google Shape;1810;p81"/>
          <p:cNvSpPr txBox="1"/>
          <p:nvPr/>
        </p:nvSpPr>
        <p:spPr>
          <a:xfrm>
            <a:off x="7398953" y="5260448"/>
            <a:ext cx="193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Black"/>
                <a:ea typeface="Arial Black"/>
                <a:cs typeface="Arial Black"/>
                <a:sym typeface="Arial Black"/>
              </a:rPr>
              <a:t>소제목을 입력하세요</a:t>
            </a:r>
            <a:endParaRPr/>
          </a:p>
        </p:txBody>
      </p:sp>
      <p:sp>
        <p:nvSpPr>
          <p:cNvPr id="1811" name="Google Shape;1811;p81"/>
          <p:cNvSpPr txBox="1"/>
          <p:nvPr/>
        </p:nvSpPr>
        <p:spPr>
          <a:xfrm>
            <a:off x="7381758" y="5601846"/>
            <a:ext cx="2052335"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200">
                <a:solidFill>
                  <a:srgbClr val="3F3F3F"/>
                </a:solidFill>
                <a:latin typeface="Arial"/>
                <a:ea typeface="Arial"/>
                <a:cs typeface="Arial"/>
                <a:sym typeface="Arial"/>
              </a:rPr>
              <a:t>하나에 풀이 무성할 언덕 벌레는 둘 버리었습니다. 이웃 이네들은 벌써 우는 자랑처럼 불러 듯합니다. </a:t>
            </a:r>
            <a:endParaRPr sz="1200">
              <a:solidFill>
                <a:srgbClr val="3F3F3F"/>
              </a:solidFill>
              <a:latin typeface="Arial"/>
              <a:ea typeface="Arial"/>
              <a:cs typeface="Arial"/>
              <a:sym typeface="Arial"/>
            </a:endParaRPr>
          </a:p>
        </p:txBody>
      </p:sp>
      <p:sp>
        <p:nvSpPr>
          <p:cNvPr id="1812" name="Google Shape;1812;p81"/>
          <p:cNvSpPr txBox="1"/>
          <p:nvPr/>
        </p:nvSpPr>
        <p:spPr>
          <a:xfrm>
            <a:off x="4787778" y="5272045"/>
            <a:ext cx="193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Black"/>
                <a:ea typeface="Arial Black"/>
                <a:cs typeface="Arial Black"/>
                <a:sym typeface="Arial Black"/>
              </a:rPr>
              <a:t>소제목을 입력하세요</a:t>
            </a:r>
            <a:endParaRPr/>
          </a:p>
        </p:txBody>
      </p:sp>
      <p:sp>
        <p:nvSpPr>
          <p:cNvPr id="1813" name="Google Shape;1813;p81"/>
          <p:cNvSpPr txBox="1"/>
          <p:nvPr/>
        </p:nvSpPr>
        <p:spPr>
          <a:xfrm>
            <a:off x="4770583" y="5613443"/>
            <a:ext cx="259398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200">
                <a:solidFill>
                  <a:srgbClr val="3F3F3F"/>
                </a:solidFill>
                <a:latin typeface="Arial"/>
                <a:ea typeface="Arial"/>
                <a:cs typeface="Arial"/>
                <a:sym typeface="Arial"/>
              </a:rPr>
              <a:t>하나에 풀이 무성할 언덕 벌레는 둘 버리었습니다. 이웃 이네들은 벌써 우는 자랑처럼 불러 듯합니다. 이름과, 하나에 내 하나에 있습니다. </a:t>
            </a:r>
            <a:endParaRPr sz="1200">
              <a:solidFill>
                <a:srgbClr val="3F3F3F"/>
              </a:solidFill>
              <a:latin typeface="Arial"/>
              <a:ea typeface="Arial"/>
              <a:cs typeface="Arial"/>
              <a:sym typeface="Arial"/>
            </a:endParaRPr>
          </a:p>
        </p:txBody>
      </p:sp>
      <p:sp>
        <p:nvSpPr>
          <p:cNvPr id="1814" name="Google Shape;1814;p81"/>
          <p:cNvSpPr txBox="1"/>
          <p:nvPr/>
        </p:nvSpPr>
        <p:spPr>
          <a:xfrm>
            <a:off x="9468483" y="5233945"/>
            <a:ext cx="193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Black"/>
                <a:ea typeface="Arial Black"/>
                <a:cs typeface="Arial Black"/>
                <a:sym typeface="Arial Black"/>
              </a:rPr>
              <a:t>소제목을 입력하세요</a:t>
            </a:r>
            <a:endParaRPr/>
          </a:p>
        </p:txBody>
      </p:sp>
      <p:sp>
        <p:nvSpPr>
          <p:cNvPr id="1815" name="Google Shape;1815;p81"/>
          <p:cNvSpPr txBox="1"/>
          <p:nvPr/>
        </p:nvSpPr>
        <p:spPr>
          <a:xfrm>
            <a:off x="9451288" y="5575343"/>
            <a:ext cx="2052335"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200">
                <a:solidFill>
                  <a:srgbClr val="3F3F3F"/>
                </a:solidFill>
                <a:latin typeface="Arial"/>
                <a:ea typeface="Arial"/>
                <a:cs typeface="Arial"/>
                <a:sym typeface="Arial"/>
              </a:rPr>
              <a:t>하나에 풀이 무성할 언덕 벌레는 둘 버리었습니다. 이웃 이네들은 벌써 우는 자랑처럼 불러 듯합니다. </a:t>
            </a:r>
            <a:endParaRPr sz="1200">
              <a:solidFill>
                <a:srgbClr val="3F3F3F"/>
              </a:solidFill>
              <a:latin typeface="Arial"/>
              <a:ea typeface="Arial"/>
              <a:cs typeface="Arial"/>
              <a:sym typeface="Arial"/>
            </a:endParaRPr>
          </a:p>
        </p:txBody>
      </p:sp>
      <p:sp>
        <p:nvSpPr>
          <p:cNvPr id="1816" name="Google Shape;1816;p81"/>
          <p:cNvSpPr txBox="1"/>
          <p:nvPr/>
        </p:nvSpPr>
        <p:spPr>
          <a:xfrm>
            <a:off x="1030803" y="2333409"/>
            <a:ext cx="193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Black"/>
                <a:ea typeface="Arial Black"/>
                <a:cs typeface="Arial Black"/>
                <a:sym typeface="Arial Black"/>
              </a:rPr>
              <a:t>소제목을 입력하세요</a:t>
            </a:r>
            <a:endParaRPr/>
          </a:p>
        </p:txBody>
      </p:sp>
      <p:sp>
        <p:nvSpPr>
          <p:cNvPr id="1817" name="Google Shape;1817;p81"/>
          <p:cNvSpPr txBox="1"/>
          <p:nvPr/>
        </p:nvSpPr>
        <p:spPr>
          <a:xfrm>
            <a:off x="1013608" y="2674807"/>
            <a:ext cx="1953947"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200">
                <a:solidFill>
                  <a:srgbClr val="3F3F3F"/>
                </a:solidFill>
                <a:latin typeface="Arial"/>
                <a:ea typeface="Arial"/>
                <a:cs typeface="Arial"/>
                <a:sym typeface="Arial"/>
              </a:rPr>
              <a:t>프랑시스 가득 버리었습니다. 이 이름을 릴케 그러나 까닭이요, 까닭입니다. </a:t>
            </a:r>
            <a:endParaRPr sz="1200">
              <a:solidFill>
                <a:srgbClr val="3F3F3F"/>
              </a:solidFill>
              <a:latin typeface="Arial"/>
              <a:ea typeface="Arial"/>
              <a:cs typeface="Arial"/>
              <a:sym typeface="Arial"/>
            </a:endParaRPr>
          </a:p>
        </p:txBody>
      </p:sp>
      <p:sp>
        <p:nvSpPr>
          <p:cNvPr id="1818" name="Google Shape;1818;p81"/>
          <p:cNvSpPr txBox="1"/>
          <p:nvPr/>
        </p:nvSpPr>
        <p:spPr>
          <a:xfrm>
            <a:off x="5521922" y="3006626"/>
            <a:ext cx="193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Black"/>
                <a:ea typeface="Arial Black"/>
                <a:cs typeface="Arial Black"/>
                <a:sym typeface="Arial Black"/>
              </a:rPr>
              <a:t>소제목을 입력하세요</a:t>
            </a:r>
            <a:endParaRPr/>
          </a:p>
        </p:txBody>
      </p:sp>
      <p:sp>
        <p:nvSpPr>
          <p:cNvPr id="1819" name="Google Shape;1819;p81"/>
          <p:cNvSpPr txBox="1"/>
          <p:nvPr/>
        </p:nvSpPr>
        <p:spPr>
          <a:xfrm>
            <a:off x="8133210" y="2333409"/>
            <a:ext cx="193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Black"/>
                <a:ea typeface="Arial Black"/>
                <a:cs typeface="Arial Black"/>
                <a:sym typeface="Arial Black"/>
              </a:rPr>
              <a:t>소제목을 입력하세요</a:t>
            </a:r>
            <a:endParaRPr/>
          </a:p>
        </p:txBody>
      </p:sp>
      <p:sp>
        <p:nvSpPr>
          <p:cNvPr id="1820" name="Google Shape;1820;p81"/>
          <p:cNvSpPr txBox="1"/>
          <p:nvPr/>
        </p:nvSpPr>
        <p:spPr>
          <a:xfrm>
            <a:off x="8116734" y="2674807"/>
            <a:ext cx="1872281"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200">
                <a:solidFill>
                  <a:srgbClr val="3F3F3F"/>
                </a:solidFill>
                <a:latin typeface="Arial"/>
                <a:ea typeface="Arial"/>
                <a:cs typeface="Arial"/>
                <a:sym typeface="Arial"/>
              </a:rPr>
              <a:t>프랑시스 가득 버리었습니다. 이 이름을 릴케 그러나 까닭이요, 까닭입니다. </a:t>
            </a:r>
            <a:endParaRPr sz="1200">
              <a:solidFill>
                <a:srgbClr val="3F3F3F"/>
              </a:solidFill>
              <a:latin typeface="Arial"/>
              <a:ea typeface="Arial"/>
              <a:cs typeface="Arial"/>
              <a:sym typeface="Arial"/>
            </a:endParaRPr>
          </a:p>
        </p:txBody>
      </p:sp>
      <p:sp>
        <p:nvSpPr>
          <p:cNvPr id="1821" name="Google Shape;1821;p81"/>
          <p:cNvSpPr txBox="1"/>
          <p:nvPr/>
        </p:nvSpPr>
        <p:spPr>
          <a:xfrm>
            <a:off x="10191545" y="2333409"/>
            <a:ext cx="193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Black"/>
                <a:ea typeface="Arial Black"/>
                <a:cs typeface="Arial Black"/>
                <a:sym typeface="Arial Black"/>
              </a:rPr>
              <a:t>소제목을 입력하세요</a:t>
            </a:r>
            <a:endParaRPr/>
          </a:p>
        </p:txBody>
      </p:sp>
      <p:sp>
        <p:nvSpPr>
          <p:cNvPr id="1822" name="Google Shape;1822;p81"/>
          <p:cNvSpPr txBox="1"/>
          <p:nvPr/>
        </p:nvSpPr>
        <p:spPr>
          <a:xfrm>
            <a:off x="10175069" y="2674807"/>
            <a:ext cx="1872281"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200">
                <a:solidFill>
                  <a:srgbClr val="3F3F3F"/>
                </a:solidFill>
                <a:latin typeface="Arial"/>
                <a:ea typeface="Arial"/>
                <a:cs typeface="Arial"/>
                <a:sym typeface="Arial"/>
              </a:rPr>
              <a:t>프랑시스 가득 버리었습니다. 이 이름을 릴케 그러나 까닭이요, 까닭입니다. </a:t>
            </a:r>
            <a:endParaRPr sz="1200">
              <a:solidFill>
                <a:srgbClr val="3F3F3F"/>
              </a:solidFill>
              <a:latin typeface="Arial"/>
              <a:ea typeface="Arial"/>
              <a:cs typeface="Arial"/>
              <a:sym typeface="Arial"/>
            </a:endParaRPr>
          </a:p>
        </p:txBody>
      </p:sp>
      <p:sp>
        <p:nvSpPr>
          <p:cNvPr id="1823" name="Google Shape;1823;p81"/>
          <p:cNvSpPr/>
          <p:nvPr/>
        </p:nvSpPr>
        <p:spPr>
          <a:xfrm>
            <a:off x="1971404" y="4162025"/>
            <a:ext cx="1172848" cy="76261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824" name="Google Shape;1824;p81"/>
          <p:cNvSpPr/>
          <p:nvPr/>
        </p:nvSpPr>
        <p:spPr>
          <a:xfrm>
            <a:off x="3235572" y="4162025"/>
            <a:ext cx="1172848" cy="76261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825" name="Google Shape;1825;p81"/>
          <p:cNvSpPr/>
          <p:nvPr/>
        </p:nvSpPr>
        <p:spPr>
          <a:xfrm>
            <a:off x="4840345" y="4257474"/>
            <a:ext cx="1172848" cy="96265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826" name="Google Shape;1826;p81"/>
          <p:cNvSpPr/>
          <p:nvPr/>
        </p:nvSpPr>
        <p:spPr>
          <a:xfrm>
            <a:off x="6104513" y="4257474"/>
            <a:ext cx="1172848" cy="96265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827" name="Google Shape;1827;p81"/>
          <p:cNvSpPr/>
          <p:nvPr/>
        </p:nvSpPr>
        <p:spPr>
          <a:xfrm>
            <a:off x="7490696" y="4257474"/>
            <a:ext cx="1172848" cy="96265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828" name="Google Shape;1828;p81"/>
          <p:cNvSpPr/>
          <p:nvPr/>
        </p:nvSpPr>
        <p:spPr>
          <a:xfrm>
            <a:off x="9557158" y="4257474"/>
            <a:ext cx="1172848" cy="96265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829" name="Google Shape;1829;p81"/>
          <p:cNvSpPr/>
          <p:nvPr/>
        </p:nvSpPr>
        <p:spPr>
          <a:xfrm>
            <a:off x="5589583" y="2292821"/>
            <a:ext cx="1025391" cy="68457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830" name="Google Shape;1830;p81"/>
          <p:cNvSpPr txBox="1"/>
          <p:nvPr/>
        </p:nvSpPr>
        <p:spPr>
          <a:xfrm>
            <a:off x="3464723" y="2285542"/>
            <a:ext cx="193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Black"/>
                <a:ea typeface="Arial Black"/>
                <a:cs typeface="Arial Black"/>
                <a:sym typeface="Arial Black"/>
              </a:rPr>
              <a:t>소제목을 입력하세요</a:t>
            </a:r>
            <a:endParaRPr/>
          </a:p>
        </p:txBody>
      </p:sp>
      <p:sp>
        <p:nvSpPr>
          <p:cNvPr id="1831" name="Google Shape;1831;p81"/>
          <p:cNvSpPr txBox="1"/>
          <p:nvPr/>
        </p:nvSpPr>
        <p:spPr>
          <a:xfrm>
            <a:off x="3447528" y="2626940"/>
            <a:ext cx="1953947"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200">
                <a:solidFill>
                  <a:srgbClr val="3F3F3F"/>
                </a:solidFill>
                <a:latin typeface="Arial"/>
                <a:ea typeface="Arial"/>
                <a:cs typeface="Arial"/>
                <a:sym typeface="Arial"/>
              </a:rPr>
              <a:t>프랑시스 가득 버리었습니다. 이 이름을 릴케 그러나 까닭이요, 까닭입니다. </a:t>
            </a:r>
            <a:endParaRPr sz="1200">
              <a:solidFill>
                <a:srgbClr val="3F3F3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텍스트이(가) 표시된 사진&#10;&#10;자동 생성된 설명" id="169" name="Google Shape;169;p19"/>
          <p:cNvPicPr preferRelativeResize="0"/>
          <p:nvPr/>
        </p:nvPicPr>
        <p:blipFill rotWithShape="1">
          <a:blip r:embed="rId3">
            <a:alphaModFix/>
          </a:blip>
          <a:srcRect b="0" l="0" r="0" t="0"/>
          <a:stretch/>
        </p:blipFill>
        <p:spPr>
          <a:xfrm>
            <a:off x="285431" y="1698203"/>
            <a:ext cx="7274620" cy="1730797"/>
          </a:xfrm>
          <a:prstGeom prst="rect">
            <a:avLst/>
          </a:prstGeom>
          <a:noFill/>
          <a:ln>
            <a:noFill/>
          </a:ln>
        </p:spPr>
      </p:pic>
      <p:pic>
        <p:nvPicPr>
          <p:cNvPr descr="텍스트이(가) 표시된 사진&#10;&#10;자동 생성된 설명" id="170" name="Google Shape;170;p19"/>
          <p:cNvPicPr preferRelativeResize="0"/>
          <p:nvPr/>
        </p:nvPicPr>
        <p:blipFill rotWithShape="1">
          <a:blip r:embed="rId4">
            <a:alphaModFix/>
          </a:blip>
          <a:srcRect b="0" l="0" r="0" t="0"/>
          <a:stretch/>
        </p:blipFill>
        <p:spPr>
          <a:xfrm>
            <a:off x="396595" y="3335315"/>
            <a:ext cx="7079969" cy="1360533"/>
          </a:xfrm>
          <a:prstGeom prst="rect">
            <a:avLst/>
          </a:prstGeom>
          <a:noFill/>
          <a:ln>
            <a:noFill/>
          </a:ln>
        </p:spPr>
      </p:pic>
      <p:pic>
        <p:nvPicPr>
          <p:cNvPr id="171" name="Google Shape;171;p19"/>
          <p:cNvPicPr preferRelativeResize="0"/>
          <p:nvPr/>
        </p:nvPicPr>
        <p:blipFill rotWithShape="1">
          <a:blip r:embed="rId5">
            <a:alphaModFix/>
          </a:blip>
          <a:srcRect b="0" l="0" r="0" t="0"/>
          <a:stretch/>
        </p:blipFill>
        <p:spPr>
          <a:xfrm>
            <a:off x="396595" y="4650577"/>
            <a:ext cx="7193937" cy="1682383"/>
          </a:xfrm>
          <a:prstGeom prst="rect">
            <a:avLst/>
          </a:prstGeom>
          <a:noFill/>
          <a:ln>
            <a:noFill/>
          </a:ln>
        </p:spPr>
      </p:pic>
      <p:pic>
        <p:nvPicPr>
          <p:cNvPr id="172" name="Google Shape;172;p19"/>
          <p:cNvPicPr preferRelativeResize="0"/>
          <p:nvPr/>
        </p:nvPicPr>
        <p:blipFill>
          <a:blip r:embed="rId6">
            <a:alphaModFix/>
          </a:blip>
          <a:stretch>
            <a:fillRect/>
          </a:stretch>
        </p:blipFill>
        <p:spPr>
          <a:xfrm>
            <a:off x="7742932" y="1121753"/>
            <a:ext cx="4281687" cy="5583849"/>
          </a:xfrm>
          <a:prstGeom prst="rect">
            <a:avLst/>
          </a:prstGeom>
          <a:noFill/>
          <a:ln>
            <a:noFill/>
          </a:ln>
        </p:spPr>
      </p:pic>
      <p:sp>
        <p:nvSpPr>
          <p:cNvPr id="173" name="Google Shape;173;p19"/>
          <p:cNvSpPr txBox="1"/>
          <p:nvPr/>
        </p:nvSpPr>
        <p:spPr>
          <a:xfrm>
            <a:off x="4783825" y="198388"/>
            <a:ext cx="4114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청년몰 </a:t>
            </a:r>
            <a:r>
              <a:rPr lang="ko-KR" sz="3200">
                <a:solidFill>
                  <a:schemeClr val="lt1"/>
                </a:solidFill>
              </a:rPr>
              <a:t>현황</a:t>
            </a:r>
            <a:endParaRPr/>
          </a:p>
        </p:txBody>
      </p:sp>
      <p:grpSp>
        <p:nvGrpSpPr>
          <p:cNvPr id="174" name="Google Shape;174;p19"/>
          <p:cNvGrpSpPr/>
          <p:nvPr/>
        </p:nvGrpSpPr>
        <p:grpSpPr>
          <a:xfrm>
            <a:off x="268474" y="198497"/>
            <a:ext cx="3356540" cy="585000"/>
            <a:chOff x="762000" y="1863785"/>
            <a:chExt cx="3356540" cy="585000"/>
          </a:xfrm>
        </p:grpSpPr>
        <p:grpSp>
          <p:nvGrpSpPr>
            <p:cNvPr id="175" name="Google Shape;175;p19"/>
            <p:cNvGrpSpPr/>
            <p:nvPr/>
          </p:nvGrpSpPr>
          <p:grpSpPr>
            <a:xfrm>
              <a:off x="762000" y="1863785"/>
              <a:ext cx="558900" cy="585000"/>
              <a:chOff x="762000" y="1863785"/>
              <a:chExt cx="558900" cy="585000"/>
            </a:xfrm>
          </p:grpSpPr>
          <p:sp>
            <p:nvSpPr>
              <p:cNvPr id="176" name="Google Shape;176;p19"/>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177" name="Google Shape;177;p19"/>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178" name="Google Shape;178;p19"/>
            <p:cNvSpPr txBox="1"/>
            <p:nvPr/>
          </p:nvSpPr>
          <p:spPr>
            <a:xfrm>
              <a:off x="1564640" y="1894265"/>
              <a:ext cx="2553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개요</a:t>
              </a:r>
              <a:endParaRPr/>
            </a:p>
          </p:txBody>
        </p:sp>
      </p:grpSp>
    </p:spTree>
  </p:cSld>
  <p:clrMapOvr>
    <a:masterClrMapping/>
  </p:clrMapOvr>
  <mc:AlternateContent>
    <mc:Choice Requires="p14">
      <p:transition spd="slow" p14:dur="10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82"/>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7" name="Google Shape;1837;p82"/>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838" name="Google Shape;1838;p82"/>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4,</a:t>
            </a:r>
            <a:endParaRPr sz="1400">
              <a:solidFill>
                <a:srgbClr val="DDBC9A"/>
              </a:solidFill>
              <a:latin typeface="Arial"/>
              <a:ea typeface="Arial"/>
              <a:cs typeface="Arial"/>
              <a:sym typeface="Arial"/>
            </a:endParaRPr>
          </a:p>
        </p:txBody>
      </p:sp>
      <p:sp>
        <p:nvSpPr>
          <p:cNvPr id="1839" name="Google Shape;1839;p82"/>
          <p:cNvSpPr/>
          <p:nvPr/>
        </p:nvSpPr>
        <p:spPr>
          <a:xfrm>
            <a:off x="6932401" y="1254628"/>
            <a:ext cx="2137077" cy="3442272"/>
          </a:xfrm>
          <a:custGeom>
            <a:rect b="b" l="l" r="r" t="t"/>
            <a:pathLst>
              <a:path extrusionOk="0" h="2848927" w="1768709">
                <a:moveTo>
                  <a:pt x="0" y="0"/>
                </a:moveTo>
                <a:lnTo>
                  <a:pt x="1768709" y="0"/>
                </a:lnTo>
                <a:lnTo>
                  <a:pt x="1768709" y="2848927"/>
                </a:lnTo>
                <a:lnTo>
                  <a:pt x="0" y="2848927"/>
                </a:lnTo>
                <a:lnTo>
                  <a:pt x="0" y="0"/>
                </a:lnTo>
                <a:close/>
              </a:path>
            </a:pathLst>
          </a:custGeom>
          <a:noFill/>
          <a:ln>
            <a:noFill/>
          </a:ln>
        </p:spPr>
        <p:txBody>
          <a:bodyPr anchorCtr="0" anchor="t" bIns="0" lIns="0" spcFirstLastPara="1" rIns="0" wrap="square" tIns="157725">
            <a:noAutofit/>
          </a:bodyPr>
          <a:lstStyle/>
          <a:p>
            <a:pPr indent="0" lvl="0" marL="0" marR="0" rtl="0" algn="l">
              <a:lnSpc>
                <a:spcPct val="90000"/>
              </a:lnSpc>
              <a:spcBef>
                <a:spcPts val="0"/>
              </a:spcBef>
              <a:spcAft>
                <a:spcPts val="0"/>
              </a:spcAft>
              <a:buClr>
                <a:schemeClr val="dk1"/>
              </a:buClr>
              <a:buSzPts val="4600"/>
              <a:buFont typeface="Arial"/>
              <a:buNone/>
            </a:pPr>
            <a:r>
              <a:t/>
            </a:r>
            <a:endParaRPr sz="4600">
              <a:solidFill>
                <a:schemeClr val="lt1"/>
              </a:solidFill>
              <a:latin typeface="Arial"/>
              <a:ea typeface="Arial"/>
              <a:cs typeface="Arial"/>
              <a:sym typeface="Arial"/>
            </a:endParaRPr>
          </a:p>
        </p:txBody>
      </p:sp>
      <p:cxnSp>
        <p:nvCxnSpPr>
          <p:cNvPr id="1840" name="Google Shape;1840;p82"/>
          <p:cNvCxnSpPr/>
          <p:nvPr/>
        </p:nvCxnSpPr>
        <p:spPr>
          <a:xfrm>
            <a:off x="6098440" y="3169746"/>
            <a:ext cx="0" cy="1192863"/>
          </a:xfrm>
          <a:prstGeom prst="straightConnector1">
            <a:avLst/>
          </a:prstGeom>
          <a:noFill/>
          <a:ln cap="flat" cmpd="sng" w="9525">
            <a:solidFill>
              <a:srgbClr val="655D5B"/>
            </a:solidFill>
            <a:prstDash val="dash"/>
            <a:miter lim="800000"/>
            <a:headEnd len="sm" w="sm" type="none"/>
            <a:tailEnd len="sm" w="sm" type="none"/>
          </a:ln>
        </p:spPr>
      </p:cxnSp>
      <p:cxnSp>
        <p:nvCxnSpPr>
          <p:cNvPr id="1841" name="Google Shape;1841;p82"/>
          <p:cNvCxnSpPr/>
          <p:nvPr/>
        </p:nvCxnSpPr>
        <p:spPr>
          <a:xfrm flipH="1">
            <a:off x="4792403" y="4369912"/>
            <a:ext cx="1288010" cy="774495"/>
          </a:xfrm>
          <a:prstGeom prst="straightConnector1">
            <a:avLst/>
          </a:prstGeom>
          <a:noFill/>
          <a:ln cap="flat" cmpd="sng" w="9525">
            <a:solidFill>
              <a:srgbClr val="655D5B"/>
            </a:solidFill>
            <a:prstDash val="dash"/>
            <a:miter lim="800000"/>
            <a:headEnd len="sm" w="sm" type="none"/>
            <a:tailEnd len="sm" w="sm" type="none"/>
          </a:ln>
        </p:spPr>
      </p:cxnSp>
      <p:cxnSp>
        <p:nvCxnSpPr>
          <p:cNvPr id="1842" name="Google Shape;1842;p82"/>
          <p:cNvCxnSpPr/>
          <p:nvPr/>
        </p:nvCxnSpPr>
        <p:spPr>
          <a:xfrm>
            <a:off x="6127464" y="4369909"/>
            <a:ext cx="1072693" cy="679245"/>
          </a:xfrm>
          <a:prstGeom prst="straightConnector1">
            <a:avLst/>
          </a:prstGeom>
          <a:noFill/>
          <a:ln cap="flat" cmpd="sng" w="9525">
            <a:solidFill>
              <a:srgbClr val="655D5B"/>
            </a:solidFill>
            <a:prstDash val="dash"/>
            <a:miter lim="800000"/>
            <a:headEnd len="sm" w="sm" type="none"/>
            <a:tailEnd len="sm" w="sm" type="none"/>
          </a:ln>
        </p:spPr>
      </p:cxnSp>
      <p:sp>
        <p:nvSpPr>
          <p:cNvPr id="1843" name="Google Shape;1843;p82"/>
          <p:cNvSpPr/>
          <p:nvPr/>
        </p:nvSpPr>
        <p:spPr>
          <a:xfrm>
            <a:off x="3560349" y="4576267"/>
            <a:ext cx="1758766" cy="175876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4" name="Google Shape;1844;p82"/>
          <p:cNvSpPr/>
          <p:nvPr/>
        </p:nvSpPr>
        <p:spPr>
          <a:xfrm>
            <a:off x="5216617" y="1420134"/>
            <a:ext cx="1758766" cy="175876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5" name="Google Shape;1845;p82"/>
          <p:cNvSpPr/>
          <p:nvPr/>
        </p:nvSpPr>
        <p:spPr>
          <a:xfrm>
            <a:off x="6975383" y="4576267"/>
            <a:ext cx="1758766" cy="1758766"/>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6" name="Google Shape;1846;p82"/>
          <p:cNvSpPr txBox="1"/>
          <p:nvPr/>
        </p:nvSpPr>
        <p:spPr>
          <a:xfrm>
            <a:off x="5802840" y="1939260"/>
            <a:ext cx="57419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4400">
                <a:solidFill>
                  <a:schemeClr val="lt1"/>
                </a:solidFill>
                <a:latin typeface="Arial Black"/>
                <a:ea typeface="Arial Black"/>
                <a:cs typeface="Arial Black"/>
                <a:sym typeface="Arial Black"/>
              </a:rPr>
              <a:t>A</a:t>
            </a:r>
            <a:endParaRPr b="1" sz="4400">
              <a:solidFill>
                <a:schemeClr val="lt1"/>
              </a:solidFill>
              <a:latin typeface="Arial Black"/>
              <a:ea typeface="Arial Black"/>
              <a:cs typeface="Arial Black"/>
              <a:sym typeface="Arial Black"/>
            </a:endParaRPr>
          </a:p>
        </p:txBody>
      </p:sp>
      <p:sp>
        <p:nvSpPr>
          <p:cNvPr id="1847" name="Google Shape;1847;p82"/>
          <p:cNvSpPr txBox="1"/>
          <p:nvPr/>
        </p:nvSpPr>
        <p:spPr>
          <a:xfrm>
            <a:off x="4167061" y="5104740"/>
            <a:ext cx="54534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4400">
                <a:solidFill>
                  <a:schemeClr val="lt1"/>
                </a:solidFill>
                <a:latin typeface="Arial Black"/>
                <a:ea typeface="Arial Black"/>
                <a:cs typeface="Arial Black"/>
                <a:sym typeface="Arial Black"/>
              </a:rPr>
              <a:t>B</a:t>
            </a:r>
            <a:endParaRPr b="1" sz="4400">
              <a:solidFill>
                <a:schemeClr val="lt1"/>
              </a:solidFill>
              <a:latin typeface="Arial Black"/>
              <a:ea typeface="Arial Black"/>
              <a:cs typeface="Arial Black"/>
              <a:sym typeface="Arial Black"/>
            </a:endParaRPr>
          </a:p>
        </p:txBody>
      </p:sp>
      <p:sp>
        <p:nvSpPr>
          <p:cNvPr id="1848" name="Google Shape;1848;p82"/>
          <p:cNvSpPr txBox="1"/>
          <p:nvPr/>
        </p:nvSpPr>
        <p:spPr>
          <a:xfrm>
            <a:off x="7542821" y="5106436"/>
            <a:ext cx="62389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4400">
                <a:solidFill>
                  <a:srgbClr val="3F3F3F"/>
                </a:solidFill>
                <a:latin typeface="Arial Black"/>
                <a:ea typeface="Arial Black"/>
                <a:cs typeface="Arial Black"/>
                <a:sym typeface="Arial Black"/>
              </a:rPr>
              <a:t>C</a:t>
            </a:r>
            <a:endParaRPr b="1" sz="4400">
              <a:solidFill>
                <a:srgbClr val="3F3F3F"/>
              </a:solidFill>
              <a:latin typeface="Arial Black"/>
              <a:ea typeface="Arial Black"/>
              <a:cs typeface="Arial Black"/>
              <a:sym typeface="Arial Black"/>
            </a:endParaRPr>
          </a:p>
        </p:txBody>
      </p:sp>
      <p:grpSp>
        <p:nvGrpSpPr>
          <p:cNvPr id="1849" name="Google Shape;1849;p82"/>
          <p:cNvGrpSpPr/>
          <p:nvPr/>
        </p:nvGrpSpPr>
        <p:grpSpPr>
          <a:xfrm>
            <a:off x="474868" y="4518014"/>
            <a:ext cx="2858426" cy="1942892"/>
            <a:chOff x="281014" y="4235821"/>
            <a:chExt cx="2858426" cy="1942892"/>
          </a:xfrm>
        </p:grpSpPr>
        <p:sp>
          <p:nvSpPr>
            <p:cNvPr id="1850" name="Google Shape;1850;p82"/>
            <p:cNvSpPr txBox="1"/>
            <p:nvPr/>
          </p:nvSpPr>
          <p:spPr>
            <a:xfrm>
              <a:off x="281014" y="4793718"/>
              <a:ext cx="2858426"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chemeClr val="dk1"/>
                  </a:solidFill>
                  <a:latin typeface="Arial"/>
                  <a:ea typeface="Arial"/>
                  <a:cs typeface="Arial"/>
                  <a:sym typeface="Arial"/>
                </a:rPr>
                <a:t>역사를 곧 바이며, 풀이 있다. 발휘하기 가슴에 커다란 청춘에서만 그들의 이것이다. 눈에 희망의 사랑의 가장 주며, 더운지라 가슴에 황금시대다. 얼음과 따뜻한 설산에서 돋고, 불러 인생을 불어 쓸쓸하랴? </a:t>
              </a:r>
              <a:endParaRPr sz="1400">
                <a:solidFill>
                  <a:schemeClr val="dk1"/>
                </a:solidFill>
                <a:latin typeface="Arial"/>
                <a:ea typeface="Arial"/>
                <a:cs typeface="Arial"/>
                <a:sym typeface="Arial"/>
              </a:endParaRPr>
            </a:p>
          </p:txBody>
        </p:sp>
        <p:sp>
          <p:nvSpPr>
            <p:cNvPr id="1851" name="Google Shape;1851;p82"/>
            <p:cNvSpPr txBox="1"/>
            <p:nvPr/>
          </p:nvSpPr>
          <p:spPr>
            <a:xfrm>
              <a:off x="281014" y="4235821"/>
              <a:ext cx="19479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000">
                  <a:solidFill>
                    <a:srgbClr val="3F3F3F"/>
                  </a:solidFill>
                  <a:latin typeface="Arial Black"/>
                  <a:ea typeface="Arial Black"/>
                  <a:cs typeface="Arial Black"/>
                  <a:sym typeface="Arial Black"/>
                </a:rPr>
                <a:t>제목을 입력하세요</a:t>
              </a:r>
              <a:endParaRPr/>
            </a:p>
          </p:txBody>
        </p:sp>
      </p:grpSp>
      <p:grpSp>
        <p:nvGrpSpPr>
          <p:cNvPr id="1852" name="Google Shape;1852;p82"/>
          <p:cNvGrpSpPr/>
          <p:nvPr/>
        </p:nvGrpSpPr>
        <p:grpSpPr>
          <a:xfrm>
            <a:off x="8961204" y="4484204"/>
            <a:ext cx="2858426" cy="1942892"/>
            <a:chOff x="281014" y="4235821"/>
            <a:chExt cx="2858426" cy="1942892"/>
          </a:xfrm>
        </p:grpSpPr>
        <p:sp>
          <p:nvSpPr>
            <p:cNvPr id="1853" name="Google Shape;1853;p82"/>
            <p:cNvSpPr txBox="1"/>
            <p:nvPr/>
          </p:nvSpPr>
          <p:spPr>
            <a:xfrm>
              <a:off x="281014" y="4793718"/>
              <a:ext cx="2858426"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chemeClr val="dk1"/>
                  </a:solidFill>
                  <a:latin typeface="Arial"/>
                  <a:ea typeface="Arial"/>
                  <a:cs typeface="Arial"/>
                  <a:sym typeface="Arial"/>
                </a:rPr>
                <a:t>역사를 곧 바이며, 풀이 있다. 발휘하기 가슴에 커다란 청춘에서만 그들의 이것이다. 눈에 희망의 사랑의 가장 주며, 더운지라 가슴에 황금시대다. 얼음과 따뜻한 설산에서 돋고, 불러 인생을 불어 쓸쓸하랴? </a:t>
              </a:r>
              <a:endParaRPr sz="1400">
                <a:solidFill>
                  <a:schemeClr val="dk1"/>
                </a:solidFill>
                <a:latin typeface="Arial"/>
                <a:ea typeface="Arial"/>
                <a:cs typeface="Arial"/>
                <a:sym typeface="Arial"/>
              </a:endParaRPr>
            </a:p>
          </p:txBody>
        </p:sp>
        <p:sp>
          <p:nvSpPr>
            <p:cNvPr id="1854" name="Google Shape;1854;p82"/>
            <p:cNvSpPr txBox="1"/>
            <p:nvPr/>
          </p:nvSpPr>
          <p:spPr>
            <a:xfrm>
              <a:off x="281014" y="4235821"/>
              <a:ext cx="19479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000">
                  <a:solidFill>
                    <a:srgbClr val="3F3F3F"/>
                  </a:solidFill>
                  <a:latin typeface="Arial Black"/>
                  <a:ea typeface="Arial Black"/>
                  <a:cs typeface="Arial Black"/>
                  <a:sym typeface="Arial Black"/>
                </a:rPr>
                <a:t>제목을 입력하세요</a:t>
              </a:r>
              <a:endParaRPr/>
            </a:p>
          </p:txBody>
        </p:sp>
      </p:grpSp>
      <p:grpSp>
        <p:nvGrpSpPr>
          <p:cNvPr id="1855" name="Google Shape;1855;p82"/>
          <p:cNvGrpSpPr/>
          <p:nvPr/>
        </p:nvGrpSpPr>
        <p:grpSpPr>
          <a:xfrm>
            <a:off x="7253476" y="1329032"/>
            <a:ext cx="2858426" cy="1942892"/>
            <a:chOff x="281014" y="4235821"/>
            <a:chExt cx="2858426" cy="1942892"/>
          </a:xfrm>
        </p:grpSpPr>
        <p:sp>
          <p:nvSpPr>
            <p:cNvPr id="1856" name="Google Shape;1856;p82"/>
            <p:cNvSpPr txBox="1"/>
            <p:nvPr/>
          </p:nvSpPr>
          <p:spPr>
            <a:xfrm>
              <a:off x="281014" y="4793718"/>
              <a:ext cx="2858426"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chemeClr val="dk1"/>
                  </a:solidFill>
                  <a:latin typeface="Arial"/>
                  <a:ea typeface="Arial"/>
                  <a:cs typeface="Arial"/>
                  <a:sym typeface="Arial"/>
                </a:rPr>
                <a:t>역사를 곧 바이며, 풀이 있다. 발휘하기 가슴에 커다란 청춘에서만 그들의 이것이다. 눈에 희망의 사랑의 가장 주며, 더운지라 가슴에 황금시대다. 얼음과 따뜻한 설산에서 돋고, 불러 인생을 불어 쓸쓸하랴? </a:t>
              </a:r>
              <a:endParaRPr sz="1400">
                <a:solidFill>
                  <a:schemeClr val="dk1"/>
                </a:solidFill>
                <a:latin typeface="Arial"/>
                <a:ea typeface="Arial"/>
                <a:cs typeface="Arial"/>
                <a:sym typeface="Arial"/>
              </a:endParaRPr>
            </a:p>
          </p:txBody>
        </p:sp>
        <p:sp>
          <p:nvSpPr>
            <p:cNvPr id="1857" name="Google Shape;1857;p82"/>
            <p:cNvSpPr txBox="1"/>
            <p:nvPr/>
          </p:nvSpPr>
          <p:spPr>
            <a:xfrm>
              <a:off x="281014" y="4235821"/>
              <a:ext cx="19479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000">
                  <a:solidFill>
                    <a:srgbClr val="3F3F3F"/>
                  </a:solidFill>
                  <a:latin typeface="Arial Black"/>
                  <a:ea typeface="Arial Black"/>
                  <a:cs typeface="Arial Black"/>
                  <a:sym typeface="Arial Black"/>
                </a:rPr>
                <a:t>제목을 입력하세요</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83"/>
          <p:cNvSpPr/>
          <p:nvPr/>
        </p:nvSpPr>
        <p:spPr>
          <a:xfrm>
            <a:off x="6096000" y="956930"/>
            <a:ext cx="6096000" cy="590106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3" name="Google Shape;1863;p83"/>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4" name="Google Shape;1864;p83"/>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865" name="Google Shape;1865;p83"/>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4,</a:t>
            </a:r>
            <a:endParaRPr sz="1400">
              <a:solidFill>
                <a:srgbClr val="DDBC9A"/>
              </a:solidFill>
              <a:latin typeface="Arial"/>
              <a:ea typeface="Arial"/>
              <a:cs typeface="Arial"/>
              <a:sym typeface="Arial"/>
            </a:endParaRPr>
          </a:p>
        </p:txBody>
      </p:sp>
      <p:sp>
        <p:nvSpPr>
          <p:cNvPr id="1866" name="Google Shape;1866;p83"/>
          <p:cNvSpPr/>
          <p:nvPr/>
        </p:nvSpPr>
        <p:spPr>
          <a:xfrm>
            <a:off x="483618" y="4858312"/>
            <a:ext cx="5146435" cy="396095"/>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67" name="Google Shape;1867;p83"/>
          <p:cNvGrpSpPr/>
          <p:nvPr/>
        </p:nvGrpSpPr>
        <p:grpSpPr>
          <a:xfrm>
            <a:off x="483618" y="4858312"/>
            <a:ext cx="2143009" cy="396095"/>
            <a:chOff x="1061545" y="3608990"/>
            <a:chExt cx="3366997" cy="735724"/>
          </a:xfrm>
        </p:grpSpPr>
        <p:sp>
          <p:nvSpPr>
            <p:cNvPr id="1868" name="Google Shape;1868;p83"/>
            <p:cNvSpPr/>
            <p:nvPr/>
          </p:nvSpPr>
          <p:spPr>
            <a:xfrm>
              <a:off x="1061545" y="3608990"/>
              <a:ext cx="3061642" cy="735724"/>
            </a:xfrm>
            <a:prstGeom prst="roundRect">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9" name="Google Shape;1869;p83"/>
            <p:cNvSpPr/>
            <p:nvPr/>
          </p:nvSpPr>
          <p:spPr>
            <a:xfrm>
              <a:off x="1524002" y="3608990"/>
              <a:ext cx="2904540" cy="73572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70" name="Google Shape;1870;p83"/>
          <p:cNvSpPr/>
          <p:nvPr/>
        </p:nvSpPr>
        <p:spPr>
          <a:xfrm>
            <a:off x="483618" y="2782616"/>
            <a:ext cx="5146435" cy="396095"/>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71" name="Google Shape;1871;p83"/>
          <p:cNvGrpSpPr/>
          <p:nvPr/>
        </p:nvGrpSpPr>
        <p:grpSpPr>
          <a:xfrm>
            <a:off x="483618" y="2782616"/>
            <a:ext cx="3870708" cy="396095"/>
            <a:chOff x="1061545" y="3608990"/>
            <a:chExt cx="6081477" cy="735724"/>
          </a:xfrm>
        </p:grpSpPr>
        <p:sp>
          <p:nvSpPr>
            <p:cNvPr id="1872" name="Google Shape;1872;p83"/>
            <p:cNvSpPr/>
            <p:nvPr/>
          </p:nvSpPr>
          <p:spPr>
            <a:xfrm>
              <a:off x="1061545" y="3608990"/>
              <a:ext cx="3964803" cy="735724"/>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3" name="Google Shape;1873;p83"/>
            <p:cNvSpPr/>
            <p:nvPr/>
          </p:nvSpPr>
          <p:spPr>
            <a:xfrm>
              <a:off x="1524001" y="3608990"/>
              <a:ext cx="5619021" cy="7357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74" name="Google Shape;1874;p83"/>
          <p:cNvSpPr/>
          <p:nvPr/>
        </p:nvSpPr>
        <p:spPr>
          <a:xfrm>
            <a:off x="483618" y="3820464"/>
            <a:ext cx="5146435" cy="396095"/>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75" name="Google Shape;1875;p83"/>
          <p:cNvGrpSpPr/>
          <p:nvPr/>
        </p:nvGrpSpPr>
        <p:grpSpPr>
          <a:xfrm>
            <a:off x="483618" y="3820464"/>
            <a:ext cx="3234618" cy="396095"/>
            <a:chOff x="2438787" y="2279645"/>
            <a:chExt cx="4584472" cy="536896"/>
          </a:xfrm>
        </p:grpSpPr>
        <p:sp>
          <p:nvSpPr>
            <p:cNvPr id="1876" name="Google Shape;1876;p83"/>
            <p:cNvSpPr/>
            <p:nvPr/>
          </p:nvSpPr>
          <p:spPr>
            <a:xfrm>
              <a:off x="2438787" y="2279645"/>
              <a:ext cx="4455587" cy="536896"/>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7" name="Google Shape;1877;p83"/>
            <p:cNvSpPr/>
            <p:nvPr/>
          </p:nvSpPr>
          <p:spPr>
            <a:xfrm>
              <a:off x="2855961" y="2279645"/>
              <a:ext cx="4167298" cy="53689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78" name="Google Shape;1878;p83"/>
          <p:cNvSpPr txBox="1"/>
          <p:nvPr/>
        </p:nvSpPr>
        <p:spPr>
          <a:xfrm>
            <a:off x="3448442" y="3306908"/>
            <a:ext cx="52614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400">
                <a:solidFill>
                  <a:srgbClr val="7F7F7F"/>
                </a:solidFill>
                <a:latin typeface="Arial"/>
                <a:ea typeface="Arial"/>
                <a:cs typeface="Arial"/>
                <a:sym typeface="Arial"/>
              </a:rPr>
              <a:t>62.9</a:t>
            </a:r>
            <a:endParaRPr b="1" sz="1400">
              <a:solidFill>
                <a:srgbClr val="7F7F7F"/>
              </a:solidFill>
              <a:latin typeface="Arial"/>
              <a:ea typeface="Arial"/>
              <a:cs typeface="Arial"/>
              <a:sym typeface="Arial"/>
            </a:endParaRPr>
          </a:p>
        </p:txBody>
      </p:sp>
      <p:sp>
        <p:nvSpPr>
          <p:cNvPr id="1879" name="Google Shape;1879;p83"/>
          <p:cNvSpPr/>
          <p:nvPr/>
        </p:nvSpPr>
        <p:spPr>
          <a:xfrm flipH="1" rot="10800000">
            <a:off x="3654601" y="3611832"/>
            <a:ext cx="117398" cy="105823"/>
          </a:xfrm>
          <a:prstGeom prst="triangle">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F7F7F"/>
              </a:solidFill>
              <a:latin typeface="Arial"/>
              <a:ea typeface="Arial"/>
              <a:cs typeface="Arial"/>
              <a:sym typeface="Arial"/>
            </a:endParaRPr>
          </a:p>
        </p:txBody>
      </p:sp>
      <p:sp>
        <p:nvSpPr>
          <p:cNvPr id="1880" name="Google Shape;1880;p83"/>
          <p:cNvSpPr txBox="1"/>
          <p:nvPr/>
        </p:nvSpPr>
        <p:spPr>
          <a:xfrm>
            <a:off x="4096620" y="2224621"/>
            <a:ext cx="51541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400">
                <a:solidFill>
                  <a:srgbClr val="7F7F7F"/>
                </a:solidFill>
                <a:latin typeface="Arial"/>
                <a:ea typeface="Arial"/>
                <a:cs typeface="Arial"/>
                <a:sym typeface="Arial"/>
              </a:rPr>
              <a:t>75.2</a:t>
            </a:r>
            <a:endParaRPr b="1" sz="1400">
              <a:solidFill>
                <a:srgbClr val="7F7F7F"/>
              </a:solidFill>
              <a:latin typeface="Arial"/>
              <a:ea typeface="Arial"/>
              <a:cs typeface="Arial"/>
              <a:sym typeface="Arial"/>
            </a:endParaRPr>
          </a:p>
        </p:txBody>
      </p:sp>
      <p:sp>
        <p:nvSpPr>
          <p:cNvPr id="1881" name="Google Shape;1881;p83"/>
          <p:cNvSpPr/>
          <p:nvPr/>
        </p:nvSpPr>
        <p:spPr>
          <a:xfrm flipH="1" rot="10800000">
            <a:off x="4297412" y="2539070"/>
            <a:ext cx="117398" cy="105823"/>
          </a:xfrm>
          <a:prstGeom prst="triangle">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F7F7F"/>
              </a:solidFill>
              <a:latin typeface="Arial"/>
              <a:ea typeface="Arial"/>
              <a:cs typeface="Arial"/>
              <a:sym typeface="Arial"/>
            </a:endParaRPr>
          </a:p>
        </p:txBody>
      </p:sp>
      <p:sp>
        <p:nvSpPr>
          <p:cNvPr id="1882" name="Google Shape;1882;p83"/>
          <p:cNvSpPr txBox="1"/>
          <p:nvPr/>
        </p:nvSpPr>
        <p:spPr>
          <a:xfrm>
            <a:off x="2388850" y="4319368"/>
            <a:ext cx="47555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400">
                <a:solidFill>
                  <a:srgbClr val="7F7F7F"/>
                </a:solidFill>
                <a:latin typeface="Arial"/>
                <a:ea typeface="Arial"/>
                <a:cs typeface="Arial"/>
                <a:sym typeface="Arial"/>
              </a:rPr>
              <a:t>41.7</a:t>
            </a:r>
            <a:endParaRPr b="1" sz="1400">
              <a:solidFill>
                <a:srgbClr val="7F7F7F"/>
              </a:solidFill>
              <a:latin typeface="Arial"/>
              <a:ea typeface="Arial"/>
              <a:cs typeface="Arial"/>
              <a:sym typeface="Arial"/>
            </a:endParaRPr>
          </a:p>
        </p:txBody>
      </p:sp>
      <p:sp>
        <p:nvSpPr>
          <p:cNvPr id="1883" name="Google Shape;1883;p83"/>
          <p:cNvSpPr/>
          <p:nvPr/>
        </p:nvSpPr>
        <p:spPr>
          <a:xfrm flipH="1" rot="10800000">
            <a:off x="2569713" y="4614767"/>
            <a:ext cx="117398" cy="105823"/>
          </a:xfrm>
          <a:prstGeom prst="triangle">
            <a:avLst>
              <a:gd fmla="val 50000" name="adj"/>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F7F7F"/>
              </a:solidFill>
              <a:latin typeface="Arial"/>
              <a:ea typeface="Arial"/>
              <a:cs typeface="Arial"/>
              <a:sym typeface="Arial"/>
            </a:endParaRPr>
          </a:p>
        </p:txBody>
      </p:sp>
      <p:sp>
        <p:nvSpPr>
          <p:cNvPr id="1884" name="Google Shape;1884;p83"/>
          <p:cNvSpPr txBox="1"/>
          <p:nvPr/>
        </p:nvSpPr>
        <p:spPr>
          <a:xfrm>
            <a:off x="6666890" y="3156342"/>
            <a:ext cx="4922901" cy="2439001"/>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 나의 묻힌 속의 이웃 하나의 사랑과 거외다. 하나에 위에 강아지, 봅니다. 새겨지는 별 불러 어머니, 이제 것은 별들을 거외다. 된 슬퍼하는 못 별 시인의 사랑과 있습니다. 멀리 그러나 이런 겨울이 봅니다. 하나에 풀이 별 라이너 쓸쓸함과 버리었습니다. 차 나는 청춘이 이네들은 언덕 이런 멀리 하나에 봅니다. 어머니 한 헤는 내일 계절이 까닭입니다. </a:t>
            </a:r>
            <a:endParaRPr sz="1600">
              <a:solidFill>
                <a:schemeClr val="dk1"/>
              </a:solidFill>
              <a:latin typeface="Arial"/>
              <a:ea typeface="Arial"/>
              <a:cs typeface="Arial"/>
              <a:sym typeface="Arial"/>
            </a:endParaRPr>
          </a:p>
        </p:txBody>
      </p:sp>
      <p:sp>
        <p:nvSpPr>
          <p:cNvPr id="1885" name="Google Shape;1885;p83"/>
          <p:cNvSpPr txBox="1"/>
          <p:nvPr/>
        </p:nvSpPr>
        <p:spPr>
          <a:xfrm>
            <a:off x="6666891" y="1932234"/>
            <a:ext cx="32640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A3838"/>
                </a:solidFill>
                <a:latin typeface="Arial Black"/>
                <a:ea typeface="Arial Black"/>
                <a:cs typeface="Arial Black"/>
                <a:sym typeface="Arial Black"/>
              </a:rPr>
              <a:t>소제목을 입력하세요</a:t>
            </a:r>
            <a:endParaRPr/>
          </a:p>
        </p:txBody>
      </p:sp>
      <p:cxnSp>
        <p:nvCxnSpPr>
          <p:cNvPr id="1886" name="Google Shape;1886;p83"/>
          <p:cNvCxnSpPr/>
          <p:nvPr/>
        </p:nvCxnSpPr>
        <p:spPr>
          <a:xfrm>
            <a:off x="6666891" y="2836791"/>
            <a:ext cx="4922901"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84"/>
          <p:cNvSpPr/>
          <p:nvPr/>
        </p:nvSpPr>
        <p:spPr>
          <a:xfrm>
            <a:off x="0" y="1"/>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2" name="Google Shape;1892;p84"/>
          <p:cNvSpPr txBox="1"/>
          <p:nvPr/>
        </p:nvSpPr>
        <p:spPr>
          <a:xfrm>
            <a:off x="967236" y="127626"/>
            <a:ext cx="41147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600">
                <a:solidFill>
                  <a:srgbClr val="DDBC9A"/>
                </a:solidFill>
                <a:latin typeface="Arial"/>
                <a:ea typeface="Arial"/>
                <a:cs typeface="Arial"/>
                <a:sym typeface="Arial"/>
              </a:rPr>
              <a:t>제목을 입력하세요</a:t>
            </a:r>
            <a:endParaRPr/>
          </a:p>
        </p:txBody>
      </p:sp>
      <p:sp>
        <p:nvSpPr>
          <p:cNvPr id="1893" name="Google Shape;1893;p84"/>
          <p:cNvSpPr txBox="1"/>
          <p:nvPr/>
        </p:nvSpPr>
        <p:spPr>
          <a:xfrm>
            <a:off x="127591" y="111943"/>
            <a:ext cx="7120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DDBC9A"/>
                </a:solidFill>
                <a:latin typeface="Arial"/>
                <a:ea typeface="Arial"/>
                <a:cs typeface="Arial"/>
                <a:sym typeface="Arial"/>
              </a:rPr>
              <a:t>Part 4,</a:t>
            </a:r>
            <a:endParaRPr sz="1400">
              <a:solidFill>
                <a:srgbClr val="DDBC9A"/>
              </a:solidFill>
              <a:latin typeface="Arial"/>
              <a:ea typeface="Arial"/>
              <a:cs typeface="Arial"/>
              <a:sym typeface="Arial"/>
            </a:endParaRPr>
          </a:p>
        </p:txBody>
      </p:sp>
      <p:cxnSp>
        <p:nvCxnSpPr>
          <p:cNvPr id="1894" name="Google Shape;1894;p84"/>
          <p:cNvCxnSpPr/>
          <p:nvPr/>
        </p:nvCxnSpPr>
        <p:spPr>
          <a:xfrm>
            <a:off x="271249" y="2893946"/>
            <a:ext cx="11920751" cy="0"/>
          </a:xfrm>
          <a:prstGeom prst="straightConnector1">
            <a:avLst/>
          </a:prstGeom>
          <a:noFill/>
          <a:ln cap="flat" cmpd="sng" w="9525">
            <a:solidFill>
              <a:schemeClr val="accent2"/>
            </a:solidFill>
            <a:prstDash val="solid"/>
            <a:miter lim="800000"/>
            <a:headEnd len="sm" w="sm" type="none"/>
            <a:tailEnd len="sm" w="sm" type="none"/>
          </a:ln>
        </p:spPr>
      </p:cxnSp>
      <p:cxnSp>
        <p:nvCxnSpPr>
          <p:cNvPr id="1895" name="Google Shape;1895;p84"/>
          <p:cNvCxnSpPr/>
          <p:nvPr/>
        </p:nvCxnSpPr>
        <p:spPr>
          <a:xfrm>
            <a:off x="271249" y="4840452"/>
            <a:ext cx="11920751" cy="0"/>
          </a:xfrm>
          <a:prstGeom prst="straightConnector1">
            <a:avLst/>
          </a:prstGeom>
          <a:noFill/>
          <a:ln cap="flat" cmpd="sng" w="9525">
            <a:solidFill>
              <a:schemeClr val="accent2"/>
            </a:solidFill>
            <a:prstDash val="solid"/>
            <a:miter lim="800000"/>
            <a:headEnd len="sm" w="sm" type="none"/>
            <a:tailEnd len="sm" w="sm" type="none"/>
          </a:ln>
        </p:spPr>
      </p:cxnSp>
      <p:grpSp>
        <p:nvGrpSpPr>
          <p:cNvPr id="1896" name="Google Shape;1896;p84"/>
          <p:cNvGrpSpPr/>
          <p:nvPr/>
        </p:nvGrpSpPr>
        <p:grpSpPr>
          <a:xfrm>
            <a:off x="309001" y="1175332"/>
            <a:ext cx="11142263" cy="1511617"/>
            <a:chOff x="1537048" y="1513659"/>
            <a:chExt cx="10533032" cy="1511617"/>
          </a:xfrm>
        </p:grpSpPr>
        <p:sp>
          <p:nvSpPr>
            <p:cNvPr id="1897" name="Google Shape;1897;p84"/>
            <p:cNvSpPr txBox="1"/>
            <p:nvPr/>
          </p:nvSpPr>
          <p:spPr>
            <a:xfrm>
              <a:off x="1537048" y="1559825"/>
              <a:ext cx="6094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001</a:t>
              </a:r>
              <a:endParaRPr sz="1800">
                <a:solidFill>
                  <a:schemeClr val="dk1"/>
                </a:solidFill>
                <a:latin typeface="Arial"/>
                <a:ea typeface="Arial"/>
                <a:cs typeface="Arial"/>
                <a:sym typeface="Arial"/>
              </a:endParaRPr>
            </a:p>
          </p:txBody>
        </p:sp>
        <p:sp>
          <p:nvSpPr>
            <p:cNvPr id="1898" name="Google Shape;1898;p84"/>
            <p:cNvSpPr txBox="1"/>
            <p:nvPr/>
          </p:nvSpPr>
          <p:spPr>
            <a:xfrm>
              <a:off x="2387653" y="1559825"/>
              <a:ext cx="4475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&gt;&gt;</a:t>
              </a:r>
              <a:endParaRPr sz="1800">
                <a:solidFill>
                  <a:schemeClr val="dk1"/>
                </a:solidFill>
                <a:latin typeface="Arial"/>
                <a:ea typeface="Arial"/>
                <a:cs typeface="Arial"/>
                <a:sym typeface="Arial"/>
              </a:endParaRPr>
            </a:p>
          </p:txBody>
        </p:sp>
        <p:sp>
          <p:nvSpPr>
            <p:cNvPr id="1899" name="Google Shape;1899;p84"/>
            <p:cNvSpPr txBox="1"/>
            <p:nvPr/>
          </p:nvSpPr>
          <p:spPr>
            <a:xfrm>
              <a:off x="3076354" y="1513659"/>
              <a:ext cx="301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Black"/>
                  <a:ea typeface="Arial Black"/>
                  <a:cs typeface="Arial Black"/>
                  <a:sym typeface="Arial Black"/>
                </a:rPr>
                <a:t>내용을 입력하세요</a:t>
              </a:r>
              <a:endParaRPr/>
            </a:p>
          </p:txBody>
        </p:sp>
        <p:sp>
          <p:nvSpPr>
            <p:cNvPr id="1900" name="Google Shape;1900;p84"/>
            <p:cNvSpPr txBox="1"/>
            <p:nvPr/>
          </p:nvSpPr>
          <p:spPr>
            <a:xfrm>
              <a:off x="3076354" y="2058858"/>
              <a:ext cx="8993726" cy="966418"/>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봄이 아무 아스라히 한 추억과 묻힌 봅니다. 이름자 별빛이 써 같이 별 시와 봅니다. 이름자 된 릴케 내일 써 별 책상을 있습니다. 묻힌 했던 별 말 봄이 릴케 다 위에 그리워 있습니다. 봄이 헤일 딴은 별 무덤 봅니다. 이름과, 비둘기, 못 까닭입니다. 노새, 라이너 가을 위에도 하나에 프랑시스 가득 버리었습니다. </a:t>
              </a:r>
              <a:endParaRPr sz="1600">
                <a:solidFill>
                  <a:schemeClr val="dk1"/>
                </a:solidFill>
                <a:latin typeface="Arial"/>
                <a:ea typeface="Arial"/>
                <a:cs typeface="Arial"/>
                <a:sym typeface="Arial"/>
              </a:endParaRPr>
            </a:p>
          </p:txBody>
        </p:sp>
      </p:grpSp>
      <p:grpSp>
        <p:nvGrpSpPr>
          <p:cNvPr id="1901" name="Google Shape;1901;p84"/>
          <p:cNvGrpSpPr/>
          <p:nvPr/>
        </p:nvGrpSpPr>
        <p:grpSpPr>
          <a:xfrm>
            <a:off x="309001" y="3121837"/>
            <a:ext cx="11142263" cy="1511617"/>
            <a:chOff x="1537048" y="1513659"/>
            <a:chExt cx="10533032" cy="1511617"/>
          </a:xfrm>
        </p:grpSpPr>
        <p:sp>
          <p:nvSpPr>
            <p:cNvPr id="1902" name="Google Shape;1902;p84"/>
            <p:cNvSpPr txBox="1"/>
            <p:nvPr/>
          </p:nvSpPr>
          <p:spPr>
            <a:xfrm>
              <a:off x="1537048" y="1559825"/>
              <a:ext cx="6559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002</a:t>
              </a:r>
              <a:endParaRPr sz="1800">
                <a:solidFill>
                  <a:schemeClr val="dk1"/>
                </a:solidFill>
                <a:latin typeface="Arial"/>
                <a:ea typeface="Arial"/>
                <a:cs typeface="Arial"/>
                <a:sym typeface="Arial"/>
              </a:endParaRPr>
            </a:p>
          </p:txBody>
        </p:sp>
        <p:sp>
          <p:nvSpPr>
            <p:cNvPr id="1903" name="Google Shape;1903;p84"/>
            <p:cNvSpPr txBox="1"/>
            <p:nvPr/>
          </p:nvSpPr>
          <p:spPr>
            <a:xfrm>
              <a:off x="2387653" y="1559825"/>
              <a:ext cx="4475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&gt;&gt;</a:t>
              </a:r>
              <a:endParaRPr sz="1800">
                <a:solidFill>
                  <a:schemeClr val="dk1"/>
                </a:solidFill>
                <a:latin typeface="Arial"/>
                <a:ea typeface="Arial"/>
                <a:cs typeface="Arial"/>
                <a:sym typeface="Arial"/>
              </a:endParaRPr>
            </a:p>
          </p:txBody>
        </p:sp>
        <p:sp>
          <p:nvSpPr>
            <p:cNvPr id="1904" name="Google Shape;1904;p84"/>
            <p:cNvSpPr txBox="1"/>
            <p:nvPr/>
          </p:nvSpPr>
          <p:spPr>
            <a:xfrm>
              <a:off x="3076354" y="1513659"/>
              <a:ext cx="301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Black"/>
                  <a:ea typeface="Arial Black"/>
                  <a:cs typeface="Arial Black"/>
                  <a:sym typeface="Arial Black"/>
                </a:rPr>
                <a:t>내용을 입력하세요</a:t>
              </a:r>
              <a:endParaRPr/>
            </a:p>
          </p:txBody>
        </p:sp>
        <p:sp>
          <p:nvSpPr>
            <p:cNvPr id="1905" name="Google Shape;1905;p84"/>
            <p:cNvSpPr txBox="1"/>
            <p:nvPr/>
          </p:nvSpPr>
          <p:spPr>
            <a:xfrm>
              <a:off x="3076354" y="2058858"/>
              <a:ext cx="8993726" cy="966418"/>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봄이 아무 아스라히 한 추억과 묻힌 봅니다. 이름자 별빛이 써 같이 별 시와 봅니다. 이름자 된 릴케 내일 써 별 책상을 있습니다. 묻힌 했던 별 말 봄이 릴케 다 위에 그리워 있습니다. 봄이 헤일 딴은 별 무덤 봅니다. 이름과, 비둘기, 못 까닭입니다. 노새, 라이너 가을 위에도 하나에 프랑시스 가득 버리었습니다. </a:t>
              </a:r>
              <a:endParaRPr sz="1600">
                <a:solidFill>
                  <a:schemeClr val="dk1"/>
                </a:solidFill>
                <a:latin typeface="Arial"/>
                <a:ea typeface="Arial"/>
                <a:cs typeface="Arial"/>
                <a:sym typeface="Arial"/>
              </a:endParaRPr>
            </a:p>
          </p:txBody>
        </p:sp>
      </p:grpSp>
      <p:grpSp>
        <p:nvGrpSpPr>
          <p:cNvPr id="1906" name="Google Shape;1906;p84"/>
          <p:cNvGrpSpPr/>
          <p:nvPr/>
        </p:nvGrpSpPr>
        <p:grpSpPr>
          <a:xfrm>
            <a:off x="309001" y="5038902"/>
            <a:ext cx="11142263" cy="1511617"/>
            <a:chOff x="1537048" y="1513659"/>
            <a:chExt cx="10533032" cy="1511617"/>
          </a:xfrm>
        </p:grpSpPr>
        <p:sp>
          <p:nvSpPr>
            <p:cNvPr id="1907" name="Google Shape;1907;p84"/>
            <p:cNvSpPr txBox="1"/>
            <p:nvPr/>
          </p:nvSpPr>
          <p:spPr>
            <a:xfrm>
              <a:off x="1537048" y="1559825"/>
              <a:ext cx="6575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003</a:t>
              </a:r>
              <a:endParaRPr sz="1800">
                <a:solidFill>
                  <a:schemeClr val="dk1"/>
                </a:solidFill>
                <a:latin typeface="Arial"/>
                <a:ea typeface="Arial"/>
                <a:cs typeface="Arial"/>
                <a:sym typeface="Arial"/>
              </a:endParaRPr>
            </a:p>
          </p:txBody>
        </p:sp>
        <p:sp>
          <p:nvSpPr>
            <p:cNvPr id="1908" name="Google Shape;1908;p84"/>
            <p:cNvSpPr txBox="1"/>
            <p:nvPr/>
          </p:nvSpPr>
          <p:spPr>
            <a:xfrm>
              <a:off x="2387653" y="1559825"/>
              <a:ext cx="4475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&gt;&gt;</a:t>
              </a:r>
              <a:endParaRPr sz="1800">
                <a:solidFill>
                  <a:schemeClr val="dk1"/>
                </a:solidFill>
                <a:latin typeface="Arial"/>
                <a:ea typeface="Arial"/>
                <a:cs typeface="Arial"/>
                <a:sym typeface="Arial"/>
              </a:endParaRPr>
            </a:p>
          </p:txBody>
        </p:sp>
        <p:sp>
          <p:nvSpPr>
            <p:cNvPr id="1909" name="Google Shape;1909;p84"/>
            <p:cNvSpPr txBox="1"/>
            <p:nvPr/>
          </p:nvSpPr>
          <p:spPr>
            <a:xfrm>
              <a:off x="3076354" y="1513659"/>
              <a:ext cx="30196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Black"/>
                  <a:ea typeface="Arial Black"/>
                  <a:cs typeface="Arial Black"/>
                  <a:sym typeface="Arial Black"/>
                </a:rPr>
                <a:t>내용을 입력하세요</a:t>
              </a:r>
              <a:endParaRPr/>
            </a:p>
          </p:txBody>
        </p:sp>
        <p:sp>
          <p:nvSpPr>
            <p:cNvPr id="1910" name="Google Shape;1910;p84"/>
            <p:cNvSpPr txBox="1"/>
            <p:nvPr/>
          </p:nvSpPr>
          <p:spPr>
            <a:xfrm>
              <a:off x="3076354" y="2058858"/>
              <a:ext cx="8993726" cy="966418"/>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봄이 아무 아스라히 한 추억과 묻힌 봅니다. 이름자 별빛이 써 같이 별 시와 봅니다. 이름자 된 릴케 내일 써 별 책상을 있습니다. 묻힌 했던 별 말 봄이 릴케 다 위에 그리워 있습니다. 봄이 헤일 딴은 별 무덤 봅니다. 이름과, 비둘기, 못 까닭입니다. 노새, 라이너 가을 위에도 하나에 프랑시스 가득 버리었습니다. </a:t>
              </a:r>
              <a:endParaRPr sz="1600">
                <a:solidFill>
                  <a:schemeClr val="dk1"/>
                </a:solidFill>
                <a:latin typeface="Arial"/>
                <a:ea typeface="Arial"/>
                <a:cs typeface="Arial"/>
                <a:sym typeface="Aria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14" name="Shape 1914"/>
        <p:cNvGrpSpPr/>
        <p:nvPr/>
      </p:nvGrpSpPr>
      <p:grpSpPr>
        <a:xfrm>
          <a:off x="0" y="0"/>
          <a:ext cx="0" cy="0"/>
          <a:chOff x="0" y="0"/>
          <a:chExt cx="0" cy="0"/>
        </a:xfrm>
      </p:grpSpPr>
      <p:sp>
        <p:nvSpPr>
          <p:cNvPr id="1915" name="Google Shape;1915;p85"/>
          <p:cNvSpPr/>
          <p:nvPr/>
        </p:nvSpPr>
        <p:spPr>
          <a:xfrm>
            <a:off x="7230141" y="879843"/>
            <a:ext cx="2605385" cy="4631794"/>
          </a:xfrm>
          <a:prstGeom prst="roundRect">
            <a:avLst>
              <a:gd fmla="val 8180" name="adj"/>
            </a:avLst>
          </a:prstGeom>
          <a:solidFill>
            <a:srgbClr val="CEC9C3"/>
          </a:solidFill>
          <a:ln>
            <a:noFill/>
          </a:ln>
          <a:effectLst>
            <a:outerShdw blurRad="127000" rotWithShape="0" algn="tl" dir="2700000" dist="12700">
              <a:srgbClr val="313C4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6" name="Google Shape;1916;p85"/>
          <p:cNvSpPr/>
          <p:nvPr/>
        </p:nvSpPr>
        <p:spPr>
          <a:xfrm>
            <a:off x="7632753" y="1346362"/>
            <a:ext cx="2605386" cy="4631794"/>
          </a:xfrm>
          <a:prstGeom prst="roundRect">
            <a:avLst>
              <a:gd fmla="val 8180" name="adj"/>
            </a:avLst>
          </a:prstGeom>
          <a:solidFill>
            <a:schemeClr val="lt1"/>
          </a:solidFill>
          <a:ln>
            <a:noFill/>
          </a:ln>
          <a:effectLst>
            <a:outerShdw blurRad="127000" rotWithShape="0" algn="tl" dir="2700000" dist="12700">
              <a:srgbClr val="313C42">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17" name="Google Shape;1917;p85"/>
          <p:cNvPicPr preferRelativeResize="0"/>
          <p:nvPr/>
        </p:nvPicPr>
        <p:blipFill rotWithShape="1">
          <a:blip r:embed="rId3">
            <a:alphaModFix/>
          </a:blip>
          <a:srcRect b="0" l="0" r="0" t="0"/>
          <a:stretch/>
        </p:blipFill>
        <p:spPr>
          <a:xfrm>
            <a:off x="8067016" y="662794"/>
            <a:ext cx="2573735" cy="5564832"/>
          </a:xfrm>
          <a:prstGeom prst="roundRect">
            <a:avLst>
              <a:gd fmla="val 8505" name="adj"/>
            </a:avLst>
          </a:prstGeom>
          <a:solidFill>
            <a:srgbClr val="CEC9C3"/>
          </a:solidFill>
          <a:ln>
            <a:noFill/>
          </a:ln>
          <a:effectLst>
            <a:outerShdw blurRad="127000" rotWithShape="0" algn="tl" dir="2700000" dist="12700">
              <a:srgbClr val="313C42">
                <a:alpha val="40000"/>
              </a:srgbClr>
            </a:outerShdw>
          </a:effectLst>
        </p:spPr>
      </p:pic>
      <p:pic>
        <p:nvPicPr>
          <p:cNvPr id="1918" name="Google Shape;1918;p85"/>
          <p:cNvPicPr preferRelativeResize="0"/>
          <p:nvPr/>
        </p:nvPicPr>
        <p:blipFill rotWithShape="1">
          <a:blip r:embed="rId4">
            <a:alphaModFix/>
          </a:blip>
          <a:srcRect b="0" l="0" r="0" t="0"/>
          <a:stretch/>
        </p:blipFill>
        <p:spPr>
          <a:xfrm>
            <a:off x="4491494" y="2004294"/>
            <a:ext cx="3561766" cy="2849412"/>
          </a:xfrm>
          <a:prstGeom prst="rect">
            <a:avLst/>
          </a:prstGeom>
          <a:noFill/>
          <a:ln>
            <a:noFill/>
          </a:ln>
        </p:spPr>
      </p:pic>
      <p:sp>
        <p:nvSpPr>
          <p:cNvPr id="1919" name="Google Shape;1919;p85"/>
          <p:cNvSpPr txBox="1"/>
          <p:nvPr/>
        </p:nvSpPr>
        <p:spPr>
          <a:xfrm>
            <a:off x="882502" y="2721935"/>
            <a:ext cx="4987263"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8800">
                <a:solidFill>
                  <a:srgbClr val="CEC9C3"/>
                </a:solidFill>
                <a:latin typeface="Arial"/>
                <a:ea typeface="Arial"/>
                <a:cs typeface="Arial"/>
                <a:sym typeface="Arial"/>
              </a:rPr>
              <a:t>Sampl</a:t>
            </a:r>
            <a:r>
              <a:rPr b="1" lang="ko-KR" sz="8800">
                <a:solidFill>
                  <a:srgbClr val="3A3838"/>
                </a:solidFill>
                <a:latin typeface="Arial"/>
                <a:ea typeface="Arial"/>
                <a:cs typeface="Arial"/>
                <a:sym typeface="Arial"/>
              </a:rPr>
              <a:t>e</a:t>
            </a:r>
            <a:endParaRPr b="1" sz="8800">
              <a:solidFill>
                <a:srgbClr val="3A3838"/>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pic>
        <p:nvPicPr>
          <p:cNvPr id="1924" name="Google Shape;1924;p8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25" name="Google Shape;1925;p86"/>
          <p:cNvSpPr txBox="1"/>
          <p:nvPr/>
        </p:nvSpPr>
        <p:spPr>
          <a:xfrm>
            <a:off x="4410282" y="2705725"/>
            <a:ext cx="3371436"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8800">
                <a:solidFill>
                  <a:srgbClr val="3D3D3D"/>
                </a:solidFill>
                <a:latin typeface="Arial"/>
                <a:ea typeface="Arial"/>
                <a:cs typeface="Arial"/>
                <a:sym typeface="Arial"/>
              </a:rPr>
              <a:t>Q&amp;A</a:t>
            </a:r>
            <a:endParaRPr b="1" sz="8800">
              <a:solidFill>
                <a:srgbClr val="3D3D3D"/>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p:nvPr/>
        </p:nvSpPr>
        <p:spPr>
          <a:xfrm>
            <a:off x="0" y="12424"/>
            <a:ext cx="12192000" cy="9569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20"/>
          <p:cNvSpPr txBox="1"/>
          <p:nvPr/>
        </p:nvSpPr>
        <p:spPr>
          <a:xfrm>
            <a:off x="4086867" y="198500"/>
            <a:ext cx="4114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청년몰 정의 및 목적  </a:t>
            </a:r>
            <a:endParaRPr/>
          </a:p>
        </p:txBody>
      </p:sp>
      <p:sp>
        <p:nvSpPr>
          <p:cNvPr id="185" name="Google Shape;185;p20"/>
          <p:cNvSpPr txBox="1"/>
          <p:nvPr/>
        </p:nvSpPr>
        <p:spPr>
          <a:xfrm>
            <a:off x="3541059" y="6227423"/>
            <a:ext cx="5109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최적의 신규 입지 선정 및 기존 청년몰 입지 개선 </a:t>
            </a:r>
            <a:endParaRPr/>
          </a:p>
        </p:txBody>
      </p:sp>
      <p:grpSp>
        <p:nvGrpSpPr>
          <p:cNvPr id="186" name="Google Shape;186;p20"/>
          <p:cNvGrpSpPr/>
          <p:nvPr/>
        </p:nvGrpSpPr>
        <p:grpSpPr>
          <a:xfrm>
            <a:off x="268474" y="198497"/>
            <a:ext cx="3948154" cy="585000"/>
            <a:chOff x="762000" y="1863785"/>
            <a:chExt cx="3948154" cy="585000"/>
          </a:xfrm>
        </p:grpSpPr>
        <p:grpSp>
          <p:nvGrpSpPr>
            <p:cNvPr id="187" name="Google Shape;187;p20"/>
            <p:cNvGrpSpPr/>
            <p:nvPr/>
          </p:nvGrpSpPr>
          <p:grpSpPr>
            <a:xfrm>
              <a:off x="762000" y="1863785"/>
              <a:ext cx="558900" cy="585000"/>
              <a:chOff x="762000" y="1863785"/>
              <a:chExt cx="558900" cy="585000"/>
            </a:xfrm>
          </p:grpSpPr>
          <p:sp>
            <p:nvSpPr>
              <p:cNvPr id="188" name="Google Shape;188;p20"/>
              <p:cNvSpPr/>
              <p:nvPr/>
            </p:nvSpPr>
            <p:spPr>
              <a:xfrm>
                <a:off x="762000" y="1889760"/>
                <a:ext cx="558900" cy="558900"/>
              </a:xfrm>
              <a:prstGeom prst="rect">
                <a:avLst/>
              </a:prstGeom>
              <a:solidFill>
                <a:srgbClr val="A197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endParaRPr>
              </a:p>
            </p:txBody>
          </p:sp>
          <p:sp>
            <p:nvSpPr>
              <p:cNvPr id="189" name="Google Shape;189;p20"/>
              <p:cNvSpPr txBox="1"/>
              <p:nvPr/>
            </p:nvSpPr>
            <p:spPr>
              <a:xfrm>
                <a:off x="833082" y="1863785"/>
                <a:ext cx="412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accent1"/>
                    </a:solidFill>
                  </a:rPr>
                  <a:t>1</a:t>
                </a:r>
                <a:endParaRPr sz="3200">
                  <a:solidFill>
                    <a:schemeClr val="accent1"/>
                  </a:solidFill>
                </a:endParaRPr>
              </a:p>
            </p:txBody>
          </p:sp>
        </p:grpSp>
        <p:sp>
          <p:nvSpPr>
            <p:cNvPr id="190" name="Google Shape;190;p20"/>
            <p:cNvSpPr txBox="1"/>
            <p:nvPr/>
          </p:nvSpPr>
          <p:spPr>
            <a:xfrm>
              <a:off x="1564654" y="1894263"/>
              <a:ext cx="3145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DDBC9A"/>
                  </a:solidFill>
                </a:rPr>
                <a:t>분석 배경</a:t>
              </a:r>
              <a:endParaRPr/>
            </a:p>
          </p:txBody>
        </p:sp>
      </p:grpSp>
      <p:pic>
        <p:nvPicPr>
          <p:cNvPr id="191" name="Google Shape;191;p20"/>
          <p:cNvPicPr preferRelativeResize="0"/>
          <p:nvPr/>
        </p:nvPicPr>
        <p:blipFill>
          <a:blip r:embed="rId3">
            <a:alphaModFix/>
          </a:blip>
          <a:stretch>
            <a:fillRect/>
          </a:stretch>
        </p:blipFill>
        <p:spPr>
          <a:xfrm>
            <a:off x="2047699" y="1221024"/>
            <a:ext cx="8193150" cy="54685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pic>
        <p:nvPicPr>
          <p:cNvPr id="196" name="Google Shape;196;p21"/>
          <p:cNvPicPr preferRelativeResize="0"/>
          <p:nvPr/>
        </p:nvPicPr>
        <p:blipFill rotWithShape="1">
          <a:blip r:embed="rId4">
            <a:alphaModFix/>
          </a:blip>
          <a:srcRect b="0" l="0" r="0" t="0"/>
          <a:stretch/>
        </p:blipFill>
        <p:spPr>
          <a:xfrm>
            <a:off x="0" y="0"/>
            <a:ext cx="6096000" cy="6857999"/>
          </a:xfrm>
          <a:prstGeom prst="rect">
            <a:avLst/>
          </a:prstGeom>
          <a:noFill/>
          <a:ln>
            <a:noFill/>
          </a:ln>
        </p:spPr>
      </p:pic>
      <p:sp>
        <p:nvSpPr>
          <p:cNvPr id="197" name="Google Shape;197;p21"/>
          <p:cNvSpPr txBox="1"/>
          <p:nvPr/>
        </p:nvSpPr>
        <p:spPr>
          <a:xfrm>
            <a:off x="7676708" y="735955"/>
            <a:ext cx="2879400" cy="5387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4400">
                <a:solidFill>
                  <a:srgbClr val="3D3D3D"/>
                </a:solidFill>
                <a:latin typeface="Arial"/>
                <a:ea typeface="Arial"/>
                <a:cs typeface="Arial"/>
                <a:sym typeface="Arial"/>
              </a:rPr>
              <a:t>?</a:t>
            </a:r>
            <a:endParaRPr b="1" sz="34400">
              <a:solidFill>
                <a:srgbClr val="3D3D3D"/>
              </a:solidFill>
              <a:latin typeface="Arial"/>
              <a:ea typeface="Arial"/>
              <a:cs typeface="Arial"/>
              <a:sym typeface="Arial"/>
            </a:endParaRPr>
          </a:p>
        </p:txBody>
      </p:sp>
      <p:sp>
        <p:nvSpPr>
          <p:cNvPr id="198" name="Google Shape;198;p21"/>
          <p:cNvSpPr/>
          <p:nvPr/>
        </p:nvSpPr>
        <p:spPr>
          <a:xfrm>
            <a:off x="0" y="0"/>
            <a:ext cx="12192000" cy="6858000"/>
          </a:xfrm>
          <a:prstGeom prst="rect">
            <a:avLst/>
          </a:prstGeom>
          <a:solidFill>
            <a:schemeClr val="accent1">
              <a:alpha val="8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21"/>
          <p:cNvSpPr txBox="1"/>
          <p:nvPr/>
        </p:nvSpPr>
        <p:spPr>
          <a:xfrm>
            <a:off x="1800593" y="2876361"/>
            <a:ext cx="85908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6000">
                <a:solidFill>
                  <a:schemeClr val="lt1"/>
                </a:solidFill>
                <a:latin typeface="Arial Black"/>
                <a:ea typeface="Arial Black"/>
                <a:cs typeface="Arial Black"/>
                <a:sym typeface="Arial Black"/>
              </a:rPr>
              <a:t>1.2 청년몰 문제점</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bbb">
      <a:dk1>
        <a:srgbClr val="000000"/>
      </a:dk1>
      <a:lt1>
        <a:srgbClr val="FFFFFF"/>
      </a:lt1>
      <a:dk2>
        <a:srgbClr val="7F7F7F"/>
      </a:dk2>
      <a:lt2>
        <a:srgbClr val="E7E6E6"/>
      </a:lt2>
      <a:accent1>
        <a:srgbClr val="425059"/>
      </a:accent1>
      <a:accent2>
        <a:srgbClr val="C7905A"/>
      </a:accent2>
      <a:accent3>
        <a:srgbClr val="F3DFBA"/>
      </a:accent3>
      <a:accent4>
        <a:srgbClr val="F0CAB6"/>
      </a:accent4>
      <a:accent5>
        <a:srgbClr val="F08820"/>
      </a:accent5>
      <a:accent6>
        <a:srgbClr val="867A6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